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media/image2.jpeg" ContentType="image/jpeg"/>
  <Override PartName="/ppt/media/image3.jpeg" ContentType="image/jpeg"/>
  <Override PartName="/ppt/theme/theme2.xml" ContentType="application/vnd.openxmlformats-officedocument.theme+xml"/>
  <Override PartName="/ppt/media/image4.jpeg" ContentType="image/jpeg"/>
  <Override PartName="/ppt/media/image5.jpeg" ContentType="image/jpeg"/>
  <Override PartName="/ppt/media/image6.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546056"/>
        </a:solidFill>
        <a:effectLst/>
        <a:uFillTx/>
        <a:latin typeface="+mn-lt"/>
        <a:ea typeface="+mn-ea"/>
        <a:cs typeface="+mn-cs"/>
        <a:sym typeface="Palatino"/>
      </a:defRPr>
    </a:lvl1pPr>
    <a:lvl2pPr marL="0" marR="0" indent="228600" algn="ctr" defTabSz="584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546056"/>
        </a:solidFill>
        <a:effectLst/>
        <a:uFillTx/>
        <a:latin typeface="+mn-lt"/>
        <a:ea typeface="+mn-ea"/>
        <a:cs typeface="+mn-cs"/>
        <a:sym typeface="Palatino"/>
      </a:defRPr>
    </a:lvl2pPr>
    <a:lvl3pPr marL="0" marR="0" indent="457200" algn="ctr" defTabSz="584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546056"/>
        </a:solidFill>
        <a:effectLst/>
        <a:uFillTx/>
        <a:latin typeface="+mn-lt"/>
        <a:ea typeface="+mn-ea"/>
        <a:cs typeface="+mn-cs"/>
        <a:sym typeface="Palatino"/>
      </a:defRPr>
    </a:lvl3pPr>
    <a:lvl4pPr marL="0" marR="0" indent="685800" algn="ctr" defTabSz="584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546056"/>
        </a:solidFill>
        <a:effectLst/>
        <a:uFillTx/>
        <a:latin typeface="+mn-lt"/>
        <a:ea typeface="+mn-ea"/>
        <a:cs typeface="+mn-cs"/>
        <a:sym typeface="Palatino"/>
      </a:defRPr>
    </a:lvl4pPr>
    <a:lvl5pPr marL="0" marR="0" indent="914400" algn="ctr" defTabSz="584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546056"/>
        </a:solidFill>
        <a:effectLst/>
        <a:uFillTx/>
        <a:latin typeface="+mn-lt"/>
        <a:ea typeface="+mn-ea"/>
        <a:cs typeface="+mn-cs"/>
        <a:sym typeface="Palatino"/>
      </a:defRPr>
    </a:lvl5pPr>
    <a:lvl6pPr marL="0" marR="0" indent="1143000" algn="ctr" defTabSz="584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546056"/>
        </a:solidFill>
        <a:effectLst/>
        <a:uFillTx/>
        <a:latin typeface="+mn-lt"/>
        <a:ea typeface="+mn-ea"/>
        <a:cs typeface="+mn-cs"/>
        <a:sym typeface="Palatino"/>
      </a:defRPr>
    </a:lvl6pPr>
    <a:lvl7pPr marL="0" marR="0" indent="1371600" algn="ctr" defTabSz="584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546056"/>
        </a:solidFill>
        <a:effectLst/>
        <a:uFillTx/>
        <a:latin typeface="+mn-lt"/>
        <a:ea typeface="+mn-ea"/>
        <a:cs typeface="+mn-cs"/>
        <a:sym typeface="Palatino"/>
      </a:defRPr>
    </a:lvl7pPr>
    <a:lvl8pPr marL="0" marR="0" indent="1600200" algn="ctr" defTabSz="584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546056"/>
        </a:solidFill>
        <a:effectLst/>
        <a:uFillTx/>
        <a:latin typeface="+mn-lt"/>
        <a:ea typeface="+mn-ea"/>
        <a:cs typeface="+mn-cs"/>
        <a:sym typeface="Palatino"/>
      </a:defRPr>
    </a:lvl8pPr>
    <a:lvl9pPr marL="0" marR="0" indent="1828800" algn="ctr" defTabSz="584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546056"/>
        </a:solidFill>
        <a:effectLst/>
        <a:uFillTx/>
        <a:latin typeface="+mn-lt"/>
        <a:ea typeface="+mn-ea"/>
        <a:cs typeface="+mn-cs"/>
        <a:sym typeface="Palatino"/>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n" i="off">
        <a:fontRef idx="minor">
          <a:srgbClr val="7B867F">
            <a:alpha val="92000"/>
          </a:srgbClr>
        </a:fontRef>
        <a:srgbClr val="7B867F">
          <a:alpha val="92000"/>
        </a:srgbClr>
      </a:tcTxStyle>
      <a:tcStyle>
        <a:tcBdr>
          <a:left>
            <a:ln w="12700" cap="flat">
              <a:solidFill>
                <a:srgbClr val="79A0AF">
                  <a:alpha val="50000"/>
                </a:srgbClr>
              </a:solidFill>
              <a:prstDash val="solid"/>
              <a:miter lim="400000"/>
            </a:ln>
          </a:left>
          <a:right>
            <a:ln w="12700" cap="flat">
              <a:solidFill>
                <a:srgbClr val="79A0AF">
                  <a:alpha val="50000"/>
                </a:srgbClr>
              </a:solidFill>
              <a:prstDash val="solid"/>
              <a:miter lim="400000"/>
            </a:ln>
          </a:right>
          <a:top>
            <a:ln w="12700" cap="flat">
              <a:solidFill>
                <a:srgbClr val="79A0AF">
                  <a:alpha val="50000"/>
                </a:srgbClr>
              </a:solidFill>
              <a:prstDash val="solid"/>
              <a:miter lim="400000"/>
            </a:ln>
          </a:top>
          <a:bottom>
            <a:ln w="12700" cap="flat">
              <a:solidFill>
                <a:srgbClr val="79A0AF">
                  <a:alpha val="50000"/>
                </a:srgbClr>
              </a:solidFill>
              <a:prstDash val="solid"/>
              <a:miter lim="400000"/>
            </a:ln>
          </a:bottom>
          <a:insideH>
            <a:ln w="12700" cap="flat">
              <a:solidFill>
                <a:srgbClr val="79A0AF">
                  <a:alpha val="50000"/>
                </a:srgbClr>
              </a:solidFill>
              <a:prstDash val="solid"/>
              <a:miter lim="400000"/>
            </a:ln>
          </a:insideH>
          <a:insideV>
            <a:ln w="12700" cap="flat">
              <a:solidFill>
                <a:srgbClr val="79A0AF">
                  <a:alpha val="50000"/>
                </a:srgbClr>
              </a:solidFill>
              <a:prstDash val="solid"/>
              <a:miter lim="400000"/>
            </a:ln>
          </a:insideV>
        </a:tcBdr>
        <a:fill>
          <a:noFill/>
        </a:fill>
      </a:tcStyle>
    </a:wholeTbl>
    <a:band2H>
      <a:tcTxStyle b="def" i="def"/>
      <a:tcStyle>
        <a:tcBdr/>
        <a:fill>
          <a:solidFill>
            <a:srgbClr val="BFC0B3">
              <a:alpha val="30000"/>
            </a:srgbClr>
          </a:solidFill>
        </a:fill>
      </a:tcStyle>
    </a:band2H>
    <a:firstCol>
      <a:tcTxStyle b="on" i="off">
        <a:fontRef idx="minor">
          <a:srgbClr val="F5F5EA"/>
        </a:fontRef>
        <a:srgbClr val="F5F5EA"/>
      </a:tcTxStyle>
      <a:tcStyle>
        <a:tcBdr>
          <a:left>
            <a:ln w="12700" cap="flat">
              <a:solidFill>
                <a:srgbClr val="79A0AF">
                  <a:alpha val="50000"/>
                </a:srgbClr>
              </a:solidFill>
              <a:prstDash val="solid"/>
              <a:miter lim="400000"/>
            </a:ln>
          </a:left>
          <a:right>
            <a:ln w="12700" cap="flat">
              <a:solidFill>
                <a:srgbClr val="79A0AF">
                  <a:alpha val="50000"/>
                </a:srgbClr>
              </a:solidFill>
              <a:prstDash val="solid"/>
              <a:miter lim="400000"/>
            </a:ln>
          </a:right>
          <a:top>
            <a:ln w="12700" cap="flat">
              <a:solidFill>
                <a:srgbClr val="79A0AF">
                  <a:alpha val="50000"/>
                </a:srgbClr>
              </a:solidFill>
              <a:prstDash val="solid"/>
              <a:miter lim="400000"/>
            </a:ln>
          </a:top>
          <a:bottom>
            <a:ln w="12700" cap="flat">
              <a:solidFill>
                <a:srgbClr val="79A0AF">
                  <a:alpha val="50000"/>
                </a:srgbClr>
              </a:solidFill>
              <a:prstDash val="solid"/>
              <a:miter lim="400000"/>
            </a:ln>
          </a:bottom>
          <a:insideH>
            <a:ln w="12700" cap="flat">
              <a:solidFill>
                <a:srgbClr val="79A0AF">
                  <a:alpha val="50000"/>
                </a:srgbClr>
              </a:solidFill>
              <a:prstDash val="solid"/>
              <a:miter lim="400000"/>
            </a:ln>
          </a:insideH>
          <a:insideV>
            <a:ln w="12700" cap="flat">
              <a:solidFill>
                <a:srgbClr val="79A0AF">
                  <a:alpha val="50000"/>
                </a:srgbClr>
              </a:solidFill>
              <a:prstDash val="solid"/>
              <a:miter lim="400000"/>
            </a:ln>
          </a:insideV>
        </a:tcBdr>
        <a:fill>
          <a:noFill/>
        </a:fill>
      </a:tcStyle>
    </a:firstCol>
    <a:lastRow>
      <a:tcTxStyle b="on" i="off">
        <a:fontRef idx="minor">
          <a:srgbClr val="7B867F">
            <a:alpha val="92000"/>
          </a:srgbClr>
        </a:fontRef>
        <a:srgbClr val="7B867F">
          <a:alpha val="92000"/>
        </a:srgbClr>
      </a:tcTxStyle>
      <a:tcStyle>
        <a:tcBdr>
          <a:left>
            <a:ln w="12700" cap="flat">
              <a:solidFill>
                <a:srgbClr val="79A0AF">
                  <a:alpha val="50000"/>
                </a:srgbClr>
              </a:solidFill>
              <a:prstDash val="solid"/>
              <a:miter lim="400000"/>
            </a:ln>
          </a:left>
          <a:right>
            <a:ln w="12700" cap="flat">
              <a:solidFill>
                <a:srgbClr val="79A0AF">
                  <a:alpha val="50000"/>
                </a:srgbClr>
              </a:solidFill>
              <a:prstDash val="solid"/>
              <a:miter lim="400000"/>
            </a:ln>
          </a:right>
          <a:top>
            <a:ln w="25400" cap="flat">
              <a:solidFill>
                <a:srgbClr val="79A0AF">
                  <a:alpha val="50000"/>
                </a:srgbClr>
              </a:solidFill>
              <a:prstDash val="solid"/>
              <a:miter lim="400000"/>
            </a:ln>
          </a:top>
          <a:bottom>
            <a:ln w="12700" cap="flat">
              <a:solidFill>
                <a:srgbClr val="79A0AF">
                  <a:alpha val="50000"/>
                </a:srgbClr>
              </a:solidFill>
              <a:prstDash val="solid"/>
              <a:miter lim="400000"/>
            </a:ln>
          </a:bottom>
          <a:insideH>
            <a:ln w="12700" cap="flat">
              <a:solidFill>
                <a:srgbClr val="79A0AF">
                  <a:alpha val="50000"/>
                </a:srgbClr>
              </a:solidFill>
              <a:prstDash val="solid"/>
              <a:miter lim="400000"/>
            </a:ln>
          </a:insideH>
          <a:insideV>
            <a:ln w="12700" cap="flat">
              <a:solidFill>
                <a:srgbClr val="79A0AF">
                  <a:alpha val="50000"/>
                </a:srgbClr>
              </a:solidFill>
              <a:prstDash val="solid"/>
              <a:miter lim="400000"/>
            </a:ln>
          </a:insideV>
        </a:tcBdr>
        <a:fill>
          <a:noFill/>
        </a:fill>
      </a:tcStyle>
    </a:lastRow>
    <a:firstRow>
      <a:tcTxStyle b="on" i="off">
        <a:fontRef idx="minor">
          <a:srgbClr val="F5F5EA"/>
        </a:fontRef>
        <a:srgbClr val="F5F5EA"/>
      </a:tcTxStyle>
      <a:tcStyle>
        <a:tcBdr>
          <a:left>
            <a:ln w="12700" cap="flat">
              <a:solidFill>
                <a:srgbClr val="79A0AF">
                  <a:alpha val="50000"/>
                </a:srgbClr>
              </a:solidFill>
              <a:prstDash val="solid"/>
              <a:miter lim="400000"/>
            </a:ln>
          </a:left>
          <a:right>
            <a:ln w="12700" cap="flat">
              <a:solidFill>
                <a:srgbClr val="79A0AF">
                  <a:alpha val="50000"/>
                </a:srgbClr>
              </a:solidFill>
              <a:prstDash val="solid"/>
              <a:miter lim="400000"/>
            </a:ln>
          </a:right>
          <a:top>
            <a:ln w="12700" cap="flat">
              <a:solidFill>
                <a:srgbClr val="79A0AF">
                  <a:alpha val="50000"/>
                </a:srgbClr>
              </a:solidFill>
              <a:prstDash val="solid"/>
              <a:miter lim="400000"/>
            </a:ln>
          </a:top>
          <a:bottom>
            <a:ln w="12700" cap="flat">
              <a:solidFill>
                <a:srgbClr val="79A0AF">
                  <a:alpha val="50000"/>
                </a:srgbClr>
              </a:solidFill>
              <a:prstDash val="solid"/>
              <a:miter lim="400000"/>
            </a:ln>
          </a:bottom>
          <a:insideH>
            <a:ln w="12700" cap="flat">
              <a:solidFill>
                <a:srgbClr val="79A0AF">
                  <a:alpha val="50000"/>
                </a:srgbClr>
              </a:solidFill>
              <a:prstDash val="solid"/>
              <a:miter lim="400000"/>
            </a:ln>
          </a:insideH>
          <a:insideV>
            <a:ln w="12700" cap="flat">
              <a:solidFill>
                <a:srgbClr val="79A0AF">
                  <a:alpha val="50000"/>
                </a:srgbClr>
              </a:solidFill>
              <a:prstDash val="solid"/>
              <a:miter lim="400000"/>
            </a:ln>
          </a:insideV>
        </a:tcBdr>
        <a:fill>
          <a:noFill/>
        </a:fill>
      </a:tcStyle>
    </a:firstRow>
  </a:tblStyle>
  <a:tblStyle styleId="{C7B018BB-80A7-4F77-B60F-C8B233D01FF8}" styleName="">
    <a:tblBg/>
    <a:wholeTbl>
      <a:tcTxStyle b="on" i="off">
        <a:fontRef idx="minor">
          <a:srgbClr val="7B867F">
            <a:alpha val="92000"/>
          </a:srgbClr>
        </a:fontRef>
        <a:srgbClr val="7B867F">
          <a:alpha val="92000"/>
        </a:srgbClr>
      </a:tcTxStyle>
      <a:tcStyle>
        <a:tcBdr>
          <a:left>
            <a:ln w="12700" cap="flat">
              <a:solidFill>
                <a:srgbClr val="686763">
                  <a:alpha val="70000"/>
                </a:srgbClr>
              </a:solidFill>
              <a:prstDash val="solid"/>
              <a:miter lim="400000"/>
            </a:ln>
          </a:left>
          <a:right>
            <a:ln w="12700" cap="flat">
              <a:solidFill>
                <a:srgbClr val="686763">
                  <a:alpha val="70000"/>
                </a:srgbClr>
              </a:solidFill>
              <a:prstDash val="solid"/>
              <a:miter lim="400000"/>
            </a:ln>
          </a:right>
          <a:top>
            <a:ln w="12700" cap="flat">
              <a:solidFill>
                <a:srgbClr val="686763">
                  <a:alpha val="70000"/>
                </a:srgbClr>
              </a:solidFill>
              <a:prstDash val="solid"/>
              <a:miter lim="400000"/>
            </a:ln>
          </a:top>
          <a:bottom>
            <a:ln w="12700" cap="flat">
              <a:solidFill>
                <a:srgbClr val="686763">
                  <a:alpha val="70000"/>
                </a:srgbClr>
              </a:solidFill>
              <a:prstDash val="solid"/>
              <a:miter lim="400000"/>
            </a:ln>
          </a:bottom>
          <a:insideH>
            <a:ln w="12700" cap="flat">
              <a:solidFill>
                <a:srgbClr val="686763">
                  <a:alpha val="70000"/>
                </a:srgbClr>
              </a:solidFill>
              <a:prstDash val="solid"/>
              <a:miter lim="400000"/>
            </a:ln>
          </a:insideH>
          <a:insideV>
            <a:ln w="12700" cap="flat">
              <a:solidFill>
                <a:srgbClr val="686763">
                  <a:alpha val="70000"/>
                </a:srgbClr>
              </a:solidFill>
              <a:prstDash val="solid"/>
              <a:miter lim="400000"/>
            </a:ln>
          </a:insideV>
        </a:tcBdr>
        <a:fill>
          <a:noFill/>
        </a:fill>
      </a:tcStyle>
    </a:wholeTbl>
    <a:band2H>
      <a:tcTxStyle b="def" i="def"/>
      <a:tcStyle>
        <a:tcBdr/>
        <a:fill>
          <a:solidFill>
            <a:srgbClr val="BFC0B3">
              <a:alpha val="30000"/>
            </a:srgbClr>
          </a:solidFill>
        </a:fill>
      </a:tcStyle>
    </a:band2H>
    <a:firstCol>
      <a:tcTxStyle b="on" i="off">
        <a:fontRef idx="minor">
          <a:srgbClr val="F5F5EA"/>
        </a:fontRef>
        <a:srgbClr val="F5F5EA"/>
      </a:tcTxStyle>
      <a:tcStyle>
        <a:tcBdr>
          <a:left>
            <a:ln w="12700" cap="flat">
              <a:solidFill>
                <a:srgbClr val="686763">
                  <a:alpha val="70000"/>
                </a:srgbClr>
              </a:solidFill>
              <a:prstDash val="solid"/>
              <a:miter lim="400000"/>
            </a:ln>
          </a:left>
          <a:right>
            <a:ln w="12700" cap="flat">
              <a:solidFill>
                <a:srgbClr val="686763">
                  <a:alpha val="70000"/>
                </a:srgbClr>
              </a:solidFill>
              <a:prstDash val="solid"/>
              <a:miter lim="400000"/>
            </a:ln>
          </a:right>
          <a:top>
            <a:ln w="12700" cap="flat">
              <a:solidFill>
                <a:srgbClr val="686763">
                  <a:alpha val="70000"/>
                </a:srgbClr>
              </a:solidFill>
              <a:prstDash val="solid"/>
              <a:miter lim="400000"/>
            </a:ln>
          </a:top>
          <a:bottom>
            <a:ln w="12700" cap="flat">
              <a:solidFill>
                <a:srgbClr val="686763">
                  <a:alpha val="70000"/>
                </a:srgbClr>
              </a:solidFill>
              <a:prstDash val="solid"/>
              <a:miter lim="400000"/>
            </a:ln>
          </a:bottom>
          <a:insideH>
            <a:ln w="12700" cap="flat">
              <a:solidFill>
                <a:srgbClr val="686763">
                  <a:alpha val="70000"/>
                </a:srgbClr>
              </a:solidFill>
              <a:prstDash val="solid"/>
              <a:miter lim="400000"/>
            </a:ln>
          </a:insideH>
          <a:insideV>
            <a:ln w="12700" cap="flat">
              <a:solidFill>
                <a:srgbClr val="686763">
                  <a:alpha val="70000"/>
                </a:srgbClr>
              </a:solidFill>
              <a:prstDash val="solid"/>
              <a:miter lim="400000"/>
            </a:ln>
          </a:insideV>
        </a:tcBdr>
        <a:fill>
          <a:noFill/>
        </a:fill>
      </a:tcStyle>
    </a:firstCol>
    <a:lastRow>
      <a:tcTxStyle b="on" i="off">
        <a:fontRef idx="minor">
          <a:srgbClr val="F5F5EA"/>
        </a:fontRef>
        <a:srgbClr val="F5F5EA"/>
      </a:tcTxStyle>
      <a:tcStyle>
        <a:tcBdr>
          <a:left>
            <a:ln w="12700" cap="flat">
              <a:solidFill>
                <a:srgbClr val="686763">
                  <a:alpha val="70000"/>
                </a:srgbClr>
              </a:solidFill>
              <a:prstDash val="solid"/>
              <a:miter lim="400000"/>
            </a:ln>
          </a:left>
          <a:right>
            <a:ln w="12700" cap="flat">
              <a:solidFill>
                <a:srgbClr val="686763">
                  <a:alpha val="70000"/>
                </a:srgbClr>
              </a:solidFill>
              <a:prstDash val="solid"/>
              <a:miter lim="400000"/>
            </a:ln>
          </a:right>
          <a:top>
            <a:ln w="12700" cap="flat">
              <a:solidFill>
                <a:srgbClr val="686763">
                  <a:alpha val="70000"/>
                </a:srgbClr>
              </a:solidFill>
              <a:prstDash val="solid"/>
              <a:miter lim="400000"/>
            </a:ln>
          </a:top>
          <a:bottom>
            <a:ln w="12700" cap="flat">
              <a:solidFill>
                <a:srgbClr val="686763">
                  <a:alpha val="70000"/>
                </a:srgbClr>
              </a:solidFill>
              <a:prstDash val="solid"/>
              <a:miter lim="400000"/>
            </a:ln>
          </a:bottom>
          <a:insideH>
            <a:ln w="12700" cap="flat">
              <a:solidFill>
                <a:srgbClr val="686763">
                  <a:alpha val="70000"/>
                </a:srgbClr>
              </a:solidFill>
              <a:prstDash val="solid"/>
              <a:miter lim="400000"/>
            </a:ln>
          </a:insideH>
          <a:insideV>
            <a:ln w="12700" cap="flat">
              <a:solidFill>
                <a:srgbClr val="686763">
                  <a:alpha val="70000"/>
                </a:srgbClr>
              </a:solidFill>
              <a:prstDash val="solid"/>
              <a:miter lim="400000"/>
            </a:ln>
          </a:insideV>
        </a:tcBdr>
        <a:fill>
          <a:noFill/>
        </a:fill>
      </a:tcStyle>
    </a:lastRow>
    <a:firstRow>
      <a:tcTxStyle b="on" i="off">
        <a:fontRef idx="minor">
          <a:srgbClr val="F5F5EA"/>
        </a:fontRef>
        <a:srgbClr val="F5F5EA"/>
      </a:tcTxStyle>
      <a:tcStyle>
        <a:tcBdr>
          <a:left>
            <a:ln w="12700" cap="flat">
              <a:solidFill>
                <a:srgbClr val="686763">
                  <a:alpha val="70000"/>
                </a:srgbClr>
              </a:solidFill>
              <a:prstDash val="solid"/>
              <a:miter lim="400000"/>
            </a:ln>
          </a:left>
          <a:right>
            <a:ln w="12700" cap="flat">
              <a:solidFill>
                <a:srgbClr val="686763">
                  <a:alpha val="70000"/>
                </a:srgbClr>
              </a:solidFill>
              <a:prstDash val="solid"/>
              <a:miter lim="400000"/>
            </a:ln>
          </a:right>
          <a:top>
            <a:ln w="12700" cap="flat">
              <a:solidFill>
                <a:srgbClr val="686763">
                  <a:alpha val="70000"/>
                </a:srgbClr>
              </a:solidFill>
              <a:prstDash val="solid"/>
              <a:miter lim="400000"/>
            </a:ln>
          </a:top>
          <a:bottom>
            <a:ln w="12700" cap="flat">
              <a:solidFill>
                <a:srgbClr val="686763">
                  <a:alpha val="70000"/>
                </a:srgbClr>
              </a:solidFill>
              <a:prstDash val="solid"/>
              <a:miter lim="400000"/>
            </a:ln>
          </a:bottom>
          <a:insideH>
            <a:ln w="12700" cap="flat">
              <a:solidFill>
                <a:srgbClr val="686763">
                  <a:alpha val="70000"/>
                </a:srgbClr>
              </a:solidFill>
              <a:prstDash val="solid"/>
              <a:miter lim="400000"/>
            </a:ln>
          </a:insideH>
          <a:insideV>
            <a:ln w="12700" cap="flat">
              <a:solidFill>
                <a:srgbClr val="686763">
                  <a:alpha val="70000"/>
                </a:srgbClr>
              </a:solidFill>
              <a:prstDash val="solid"/>
              <a:miter lim="400000"/>
            </a:ln>
          </a:insideV>
        </a:tcBdr>
        <a:fill>
          <a:noFill/>
        </a:fill>
      </a:tcStyle>
    </a:firstRow>
  </a:tblStyle>
  <a:tblStyle styleId="{EEE7283C-3CF3-47DC-8721-378D4A62B228}" styleName="">
    <a:tblBg/>
    <a:wholeTbl>
      <a:tcTxStyle b="off" i="off">
        <a:fontRef idx="minor">
          <a:srgbClr val="546056"/>
        </a:fontRef>
        <a:srgbClr val="546056"/>
      </a:tcTxStyle>
      <a:tcStyle>
        <a:tcBdr>
          <a:left>
            <a:ln w="12700" cap="flat">
              <a:solidFill>
                <a:srgbClr val="B59660"/>
              </a:solidFill>
              <a:prstDash val="solid"/>
              <a:miter lim="400000"/>
            </a:ln>
          </a:left>
          <a:right>
            <a:ln w="12700" cap="flat">
              <a:solidFill>
                <a:srgbClr val="B59660"/>
              </a:solidFill>
              <a:prstDash val="solid"/>
              <a:miter lim="400000"/>
            </a:ln>
          </a:right>
          <a:top>
            <a:ln w="12700" cap="flat">
              <a:solidFill>
                <a:srgbClr val="B59660"/>
              </a:solidFill>
              <a:prstDash val="solid"/>
              <a:miter lim="400000"/>
            </a:ln>
          </a:top>
          <a:bottom>
            <a:ln w="12700" cap="flat">
              <a:solidFill>
                <a:srgbClr val="B59660"/>
              </a:solidFill>
              <a:prstDash val="solid"/>
              <a:miter lim="400000"/>
            </a:ln>
          </a:bottom>
          <a:insideH>
            <a:ln w="12700" cap="flat">
              <a:solidFill>
                <a:srgbClr val="B59660"/>
              </a:solidFill>
              <a:prstDash val="solid"/>
              <a:miter lim="400000"/>
            </a:ln>
          </a:insideH>
          <a:insideV>
            <a:ln w="12700" cap="flat">
              <a:solidFill>
                <a:srgbClr val="B59660"/>
              </a:solidFill>
              <a:prstDash val="solid"/>
              <a:miter lim="400000"/>
            </a:ln>
          </a:insideV>
        </a:tcBdr>
        <a:fill>
          <a:noFill/>
        </a:fill>
      </a:tcStyle>
    </a:wholeTbl>
    <a:band2H>
      <a:tcTxStyle b="def" i="def"/>
      <a:tcStyle>
        <a:tcBdr/>
        <a:fill>
          <a:solidFill>
            <a:srgbClr val="BFC0B3">
              <a:alpha val="30000"/>
            </a:srgbClr>
          </a:solidFill>
        </a:fill>
      </a:tcStyle>
    </a:band2H>
    <a:firstCol>
      <a:tcTxStyle b="on" i="off">
        <a:fontRef idx="minor">
          <a:srgbClr val="F5F5EA"/>
        </a:fontRef>
        <a:srgbClr val="F5F5EA"/>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Col>
    <a:lastRow>
      <a:tcTxStyle b="off" i="off">
        <a:fontRef idx="minor">
          <a:srgbClr val="546056"/>
        </a:fontRef>
        <a:srgbClr val="546056"/>
      </a:tcTxStyle>
      <a:tcStyle>
        <a:tcBdr>
          <a:left>
            <a:ln w="12700" cap="flat">
              <a:noFill/>
              <a:miter lim="400000"/>
            </a:ln>
          </a:left>
          <a:right>
            <a:ln w="12700" cap="flat">
              <a:noFill/>
              <a:miter lim="400000"/>
            </a:ln>
          </a:right>
          <a:top>
            <a:ln w="25400" cap="flat">
              <a:solidFill>
                <a:srgbClr val="B59660"/>
              </a:solidFill>
              <a:prstDash val="solid"/>
              <a:miter lim="400000"/>
            </a:ln>
          </a:top>
          <a:bottom>
            <a:ln w="12700" cap="flat">
              <a:noFill/>
              <a:miter lim="400000"/>
            </a:ln>
          </a:bottom>
          <a:insideH>
            <a:ln w="12700" cap="flat">
              <a:noFill/>
              <a:miter lim="400000"/>
            </a:ln>
          </a:insideH>
          <a:insideV>
            <a:ln w="12700" cap="flat">
              <a:noFill/>
              <a:miter lim="400000"/>
            </a:ln>
          </a:insideV>
        </a:tcBdr>
        <a:fill>
          <a:noFill/>
        </a:fill>
      </a:tcStyle>
    </a:lastRow>
    <a:firstRow>
      <a:tcTxStyle b="on" i="off">
        <a:fontRef idx="minor">
          <a:srgbClr val="F5F5EA"/>
        </a:fontRef>
        <a:srgbClr val="F5F5EA"/>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Row>
  </a:tblStyle>
  <a:tblStyle styleId="{CF821DB8-F4EB-4A41-A1BA-3FCAFE7338EE}" styleName="">
    <a:tblBg/>
    <a:wholeTbl>
      <a:tcTxStyle b="on" i="off">
        <a:fontRef idx="minor">
          <a:srgbClr val="7B867F">
            <a:alpha val="92000"/>
          </a:srgbClr>
        </a:fontRef>
        <a:srgbClr val="7B867F">
          <a:alpha val="92000"/>
        </a:srgbClr>
      </a:tcTxStyle>
      <a:tcStyle>
        <a:tcBdr>
          <a:left>
            <a:ln w="12700" cap="flat">
              <a:noFill/>
              <a:miter lim="400000"/>
            </a:ln>
          </a:left>
          <a:right>
            <a:ln w="12700" cap="flat">
              <a:noFill/>
              <a:miter lim="400000"/>
            </a:ln>
          </a:right>
          <a:top>
            <a:ln w="12700" cap="flat">
              <a:solidFill>
                <a:srgbClr val="070707">
                  <a:alpha val="50000"/>
                </a:srgbClr>
              </a:solidFill>
              <a:prstDash val="solid"/>
              <a:miter lim="400000"/>
            </a:ln>
          </a:top>
          <a:bottom>
            <a:ln w="12700" cap="flat">
              <a:solidFill>
                <a:srgbClr val="070707">
                  <a:alpha val="50000"/>
                </a:srgbClr>
              </a:solidFill>
              <a:prstDash val="solid"/>
              <a:miter lim="400000"/>
            </a:ln>
          </a:bottom>
          <a:insideH>
            <a:ln w="12700" cap="flat">
              <a:solidFill>
                <a:srgbClr val="070707">
                  <a:alpha val="50000"/>
                </a:srgbClr>
              </a:solidFill>
              <a:prstDash val="solid"/>
              <a:miter lim="400000"/>
            </a:ln>
          </a:insideH>
          <a:insideV>
            <a:ln w="12700" cap="flat">
              <a:noFill/>
              <a:miter lim="400000"/>
            </a:ln>
          </a:insideV>
        </a:tcBdr>
        <a:fill>
          <a:noFill/>
        </a:fill>
      </a:tcStyle>
    </a:wholeTbl>
    <a:band2H>
      <a:tcTxStyle b="def" i="def"/>
      <a:tcStyle>
        <a:tcBdr/>
        <a:fill>
          <a:solidFill>
            <a:srgbClr val="BFC0B3">
              <a:alpha val="30000"/>
            </a:srgbClr>
          </a:solidFill>
        </a:fill>
      </a:tcStyle>
    </a:band2H>
    <a:firstCol>
      <a:tcTxStyle b="on" i="off">
        <a:fontRef idx="minor">
          <a:srgbClr val="F5F5EA"/>
        </a:fontRef>
        <a:srgbClr val="F5F5EA"/>
      </a:tcTxStyle>
      <a:tcStyle>
        <a:tcBdr>
          <a:left>
            <a:ln w="12700" cap="flat">
              <a:solidFill>
                <a:srgbClr val="070707">
                  <a:alpha val="50000"/>
                </a:srgbClr>
              </a:solidFill>
              <a:prstDash val="solid"/>
              <a:miter lim="400000"/>
            </a:ln>
          </a:left>
          <a:right>
            <a:ln w="25400" cap="flat">
              <a:solidFill>
                <a:srgbClr val="070707">
                  <a:alpha val="50000"/>
                </a:srgbClr>
              </a:solidFill>
              <a:prstDash val="solid"/>
              <a:miter lim="400000"/>
            </a:ln>
          </a:right>
          <a:top>
            <a:ln w="12700" cap="flat">
              <a:noFill/>
              <a:miter lim="400000"/>
            </a:ln>
          </a:top>
          <a:bottom>
            <a:ln w="12700" cap="flat">
              <a:noFill/>
              <a:miter lim="400000"/>
            </a:ln>
          </a:bottom>
          <a:insideH>
            <a:ln w="12700" cap="flat">
              <a:noFill/>
              <a:miter lim="400000"/>
            </a:ln>
          </a:insideH>
          <a:insideV>
            <a:ln w="12700" cap="flat">
              <a:solidFill>
                <a:srgbClr val="070707">
                  <a:alpha val="50000"/>
                </a:srgbClr>
              </a:solidFill>
              <a:prstDash val="solid"/>
              <a:miter lim="400000"/>
            </a:ln>
          </a:insideV>
        </a:tcBdr>
        <a:fill>
          <a:solidFill>
            <a:srgbClr val="8F8E8A">
              <a:alpha val="80000"/>
            </a:srgbClr>
          </a:solidFill>
        </a:fill>
      </a:tcStyle>
    </a:firstCol>
    <a:lastRow>
      <a:tcTxStyle b="on" i="off">
        <a:fontRef idx="minor">
          <a:srgbClr val="F5F5EA"/>
        </a:fontRef>
        <a:srgbClr val="F5F5EA"/>
      </a:tcTxStyle>
      <a:tcStyle>
        <a:tcBdr>
          <a:left>
            <a:ln w="12700" cap="flat">
              <a:noFill/>
              <a:miter lim="400000"/>
            </a:ln>
          </a:left>
          <a:right>
            <a:ln w="12700" cap="flat">
              <a:noFill/>
              <a:miter lim="400000"/>
            </a:ln>
          </a:right>
          <a:top>
            <a:ln w="25400" cap="flat">
              <a:solidFill>
                <a:srgbClr val="070707">
                  <a:alpha val="50000"/>
                </a:srgbClr>
              </a:solidFill>
              <a:prstDash val="solid"/>
              <a:miter lim="400000"/>
            </a:ln>
          </a:top>
          <a:bottom>
            <a:ln w="12700" cap="flat">
              <a:solidFill>
                <a:srgbClr val="070707">
                  <a:alpha val="50000"/>
                </a:srgbClr>
              </a:solidFill>
              <a:prstDash val="solid"/>
              <a:miter lim="400000"/>
            </a:ln>
          </a:bottom>
          <a:insideH>
            <a:ln w="12700" cap="flat">
              <a:solidFill>
                <a:srgbClr val="070707">
                  <a:alpha val="50000"/>
                </a:srgbClr>
              </a:solidFill>
              <a:prstDash val="solid"/>
              <a:miter lim="400000"/>
            </a:ln>
          </a:insideH>
          <a:insideV>
            <a:ln w="12700" cap="flat">
              <a:noFill/>
              <a:miter lim="400000"/>
            </a:ln>
          </a:insideV>
        </a:tcBdr>
        <a:fill>
          <a:solidFill>
            <a:schemeClr val="accent2">
              <a:alpha val="90000"/>
            </a:schemeClr>
          </a:solidFill>
        </a:fill>
      </a:tcStyle>
    </a:lastRow>
    <a:firstRow>
      <a:tcTxStyle b="on" i="off">
        <a:fontRef idx="minor">
          <a:srgbClr val="F5F5EA"/>
        </a:fontRef>
        <a:srgbClr val="F5F5EA"/>
      </a:tcTxStyle>
      <a:tcStyle>
        <a:tcBdr>
          <a:left>
            <a:ln w="12700" cap="flat">
              <a:noFill/>
              <a:miter lim="400000"/>
            </a:ln>
          </a:left>
          <a:right>
            <a:ln w="12700" cap="flat">
              <a:noFill/>
              <a:miter lim="400000"/>
            </a:ln>
          </a:right>
          <a:top>
            <a:ln w="12700" cap="flat">
              <a:solidFill>
                <a:srgbClr val="070707">
                  <a:alpha val="50000"/>
                </a:srgbClr>
              </a:solidFill>
              <a:prstDash val="solid"/>
              <a:miter lim="400000"/>
            </a:ln>
          </a:top>
          <a:bottom>
            <a:ln w="25400" cap="flat">
              <a:solidFill>
                <a:srgbClr val="070707">
                  <a:alpha val="50000"/>
                </a:srgbClr>
              </a:solidFill>
              <a:prstDash val="solid"/>
              <a:miter lim="400000"/>
            </a:ln>
          </a:bottom>
          <a:insideH>
            <a:ln w="12700" cap="flat">
              <a:solidFill>
                <a:srgbClr val="070707">
                  <a:alpha val="50000"/>
                </a:srgbClr>
              </a:solidFill>
              <a:prstDash val="solid"/>
              <a:miter lim="400000"/>
            </a:ln>
          </a:insideH>
          <a:insideV>
            <a:ln w="12700" cap="flat">
              <a:noFill/>
              <a:miter lim="400000"/>
            </a:ln>
          </a:insideV>
        </a:tcBdr>
        <a:fill>
          <a:solidFill>
            <a:schemeClr val="accent2">
              <a:alpha val="90000"/>
            </a:schemeClr>
          </a:solidFill>
        </a:fill>
      </a:tcStyle>
    </a:firstRow>
  </a:tblStyle>
  <a:tblStyle styleId="{33BA23B1-9221-436E-865A-0063620EA4FD}" styleName="">
    <a:tblBg/>
    <a:wholeTbl>
      <a:tcTxStyle b="off" i="off">
        <a:fontRef idx="minor">
          <a:srgbClr val="546056"/>
        </a:fontRef>
        <a:srgbClr val="546056"/>
      </a:tcTxStyle>
      <a:tcStyle>
        <a:tcBdr>
          <a:left>
            <a:ln w="12700" cap="flat">
              <a:solidFill>
                <a:srgbClr val="474E49">
                  <a:alpha val="92000"/>
                </a:srgbClr>
              </a:solidFill>
              <a:prstDash val="solid"/>
              <a:miter lim="400000"/>
            </a:ln>
          </a:left>
          <a:right>
            <a:ln w="12700" cap="flat">
              <a:solidFill>
                <a:srgbClr val="474E49">
                  <a:alpha val="92000"/>
                </a:srgbClr>
              </a:solidFill>
              <a:prstDash val="solid"/>
              <a:miter lim="400000"/>
            </a:ln>
          </a:right>
          <a:top>
            <a:ln w="12700" cap="flat">
              <a:solidFill>
                <a:srgbClr val="474E49">
                  <a:alpha val="92000"/>
                </a:srgbClr>
              </a:solidFill>
              <a:prstDash val="solid"/>
              <a:miter lim="400000"/>
            </a:ln>
          </a:top>
          <a:bottom>
            <a:ln w="12700" cap="flat">
              <a:solidFill>
                <a:srgbClr val="474E49">
                  <a:alpha val="92000"/>
                </a:srgbClr>
              </a:solidFill>
              <a:prstDash val="solid"/>
              <a:miter lim="400000"/>
            </a:ln>
          </a:bottom>
          <a:insideH>
            <a:ln w="12700" cap="flat">
              <a:solidFill>
                <a:srgbClr val="474E49">
                  <a:alpha val="92000"/>
                </a:srgbClr>
              </a:solidFill>
              <a:prstDash val="solid"/>
              <a:miter lim="400000"/>
            </a:ln>
          </a:insideH>
          <a:insideV>
            <a:ln w="12700" cap="flat">
              <a:solidFill>
                <a:srgbClr val="474E49">
                  <a:alpha val="92000"/>
                </a:srgbClr>
              </a:solidFill>
              <a:prstDash val="solid"/>
              <a:miter lim="400000"/>
            </a:ln>
          </a:insideV>
        </a:tcBdr>
        <a:fill>
          <a:noFill/>
        </a:fill>
      </a:tcStyle>
    </a:wholeTbl>
    <a:band2H>
      <a:tcTxStyle b="def" i="def"/>
      <a:tcStyle>
        <a:tcBdr/>
        <a:fill>
          <a:solidFill>
            <a:srgbClr val="BFC0B3">
              <a:alpha val="30000"/>
            </a:srgbClr>
          </a:solidFill>
        </a:fill>
      </a:tcStyle>
    </a:band2H>
    <a:firstCol>
      <a:tcTxStyle b="on" i="off">
        <a:fontRef idx="minor">
          <a:srgbClr val="546056"/>
        </a:fontRef>
        <a:srgbClr val="546056"/>
      </a:tcTxStyle>
      <a:tcStyle>
        <a:tcBdr>
          <a:left>
            <a:ln w="12700" cap="flat">
              <a:solidFill>
                <a:srgbClr val="474E49">
                  <a:alpha val="92000"/>
                </a:srgbClr>
              </a:solidFill>
              <a:prstDash val="solid"/>
              <a:miter lim="400000"/>
            </a:ln>
          </a:left>
          <a:right>
            <a:ln w="12700" cap="flat">
              <a:solidFill>
                <a:srgbClr val="474E49">
                  <a:alpha val="92000"/>
                </a:srgbClr>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6C6E72">
              <a:alpha val="11000"/>
            </a:srgbClr>
          </a:solidFill>
        </a:fill>
      </a:tcStyle>
    </a:firstCol>
    <a:lastRow>
      <a:tcTxStyle b="on" i="off">
        <a:fontRef idx="minor">
          <a:srgbClr val="546056"/>
        </a:fontRef>
        <a:srgbClr val="546056"/>
      </a:tcTxStyle>
      <a:tcStyle>
        <a:tcBdr>
          <a:left>
            <a:ln w="12700" cap="flat">
              <a:noFill/>
              <a:miter lim="400000"/>
            </a:ln>
          </a:left>
          <a:right>
            <a:ln w="12700" cap="flat">
              <a:noFill/>
              <a:miter lim="400000"/>
            </a:ln>
          </a:right>
          <a:top>
            <a:ln w="12700" cap="flat">
              <a:solidFill>
                <a:srgbClr val="474E49">
                  <a:alpha val="92000"/>
                </a:srgbClr>
              </a:solidFill>
              <a:prstDash val="solid"/>
              <a:miter lim="400000"/>
            </a:ln>
          </a:top>
          <a:bottom>
            <a:ln w="12700" cap="flat">
              <a:solidFill>
                <a:srgbClr val="474E49">
                  <a:alpha val="92000"/>
                </a:srgbClr>
              </a:solidFill>
              <a:prstDash val="solid"/>
              <a:miter lim="400000"/>
            </a:ln>
          </a:bottom>
          <a:insideH>
            <a:ln w="12700" cap="flat">
              <a:noFill/>
              <a:miter lim="400000"/>
            </a:ln>
          </a:insideH>
          <a:insideV>
            <a:ln w="12700" cap="flat">
              <a:noFill/>
              <a:miter lim="400000"/>
            </a:ln>
          </a:insideV>
        </a:tcBdr>
        <a:fill>
          <a:no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12700" cap="flat">
              <a:solidFill>
                <a:srgbClr val="474E49">
                  <a:alpha val="92000"/>
                </a:srgbClr>
              </a:solidFill>
              <a:prstDash val="solid"/>
              <a:miter lim="400000"/>
            </a:ln>
          </a:top>
          <a:bottom>
            <a:ln w="12700" cap="flat">
              <a:solidFill>
                <a:srgbClr val="474E49">
                  <a:alpha val="92000"/>
                </a:srgbClr>
              </a:solidFill>
              <a:prstDash val="solid"/>
              <a:miter lim="400000"/>
            </a:ln>
          </a:bottom>
          <a:insideH>
            <a:ln w="12700" cap="flat">
              <a:noFill/>
              <a:miter lim="400000"/>
            </a:ln>
          </a:insideH>
          <a:insideV>
            <a:ln w="12700" cap="flat">
              <a:noFill/>
              <a:miter lim="400000"/>
            </a:ln>
          </a:insideV>
        </a:tcBdr>
        <a:fill>
          <a:solidFill>
            <a:srgbClr val="6C6E72">
              <a:alpha val="80000"/>
            </a:srgbClr>
          </a:solidFill>
        </a:fill>
      </a:tcStyle>
    </a:firstRow>
  </a:tblStyle>
  <a:tblStyle styleId="{2708684C-4D16-4618-839F-0558EEFCDFE6}" styleName="">
    <a:tblBg/>
    <a:wholeTbl>
      <a:tcTxStyle b="off" i="off">
        <a:fontRef idx="minor">
          <a:srgbClr val="546056"/>
        </a:fontRef>
        <a:srgbClr val="546056"/>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b="def" i="def"/>
      <a:tcStyle>
        <a:tcBdr/>
        <a:fill>
          <a:solidFill>
            <a:srgbClr val="BFC0B3">
              <a:alpha val="30000"/>
            </a:srgbClr>
          </a:solidFill>
        </a:fill>
      </a:tcStyle>
    </a:band2H>
    <a:firstCol>
      <a:tcTxStyle b="on" i="off">
        <a:fontRef idx="minor">
          <a:srgbClr val="546056"/>
        </a:fontRef>
        <a:srgbClr val="546056"/>
      </a:tcTxStyle>
      <a:tcStyle>
        <a:tcBdr>
          <a:left>
            <a:ln w="12700" cap="flat">
              <a:noFill/>
              <a:miter lim="400000"/>
            </a:ln>
          </a:left>
          <a:right>
            <a:ln w="12700" cap="flat">
              <a:solidFill>
                <a:srgbClr val="000000"/>
              </a:solidFill>
              <a:prstDash val="solid"/>
              <a:miter lim="400000"/>
            </a:ln>
          </a:right>
          <a:top>
            <a:ln w="12700" cap="flat">
              <a:noFill/>
              <a:miter lim="400000"/>
            </a:ln>
          </a:top>
          <a:bottom>
            <a:ln w="12700" cap="flat">
              <a:noFill/>
              <a:miter lim="400000"/>
            </a:ln>
          </a:bottom>
          <a:insideH>
            <a:ln w="12700" cap="flat">
              <a:noFill/>
              <a:miter lim="400000"/>
            </a:ln>
          </a:insideH>
          <a:insideV>
            <a:ln w="12700" cap="flat">
              <a:solidFill>
                <a:srgbClr val="000000"/>
              </a:solidFill>
              <a:custDash>
                <a:ds d="200000" sp="200000"/>
              </a:custDash>
              <a:miter lim="400000"/>
            </a:ln>
          </a:insideV>
        </a:tcBdr>
        <a:fill>
          <a:noFill/>
        </a:fill>
      </a:tcStyle>
    </a:firstCol>
    <a:lastRow>
      <a:tcTxStyle b="on" i="off">
        <a:fontRef idx="minor">
          <a:srgbClr val="546056"/>
        </a:fontRef>
        <a:srgbClr val="546056"/>
      </a:tcTxStyle>
      <a:tcStyle>
        <a:tcBdr>
          <a:left>
            <a:ln w="12700" cap="flat">
              <a:noFill/>
              <a:miter lim="400000"/>
            </a:ln>
          </a:left>
          <a:right>
            <a:ln w="12700" cap="flat">
              <a:noFill/>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noFill/>
              <a:miter lim="400000"/>
            </a:ln>
          </a:insideV>
        </a:tcBdr>
        <a:fill>
          <a:noFill/>
        </a:fill>
      </a:tcStyle>
    </a:lastRow>
    <a:firstRow>
      <a:tcTxStyle b="on" i="off">
        <a:fontRef idx="minor">
          <a:srgbClr val="546056"/>
        </a:fontRef>
        <a:srgbClr val="546056"/>
      </a:tcTxStyle>
      <a:tcStyle>
        <a:tcBdr>
          <a:left>
            <a:ln w="12700" cap="flat">
              <a:noFill/>
              <a:miter lim="400000"/>
            </a:ln>
          </a:left>
          <a:right>
            <a:ln w="12700" cap="flat">
              <a:noFill/>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Shape 128"/>
          <p:cNvSpPr/>
          <p:nvPr>
            <p:ph type="sldImg"/>
          </p:nvPr>
        </p:nvSpPr>
        <p:spPr>
          <a:xfrm>
            <a:off x="1143000" y="685800"/>
            <a:ext cx="4572000" cy="3429000"/>
          </a:xfrm>
          <a:prstGeom prst="rect">
            <a:avLst/>
          </a:prstGeom>
        </p:spPr>
        <p:txBody>
          <a:bodyPr/>
          <a:lstStyle/>
          <a:p>
            <a:pPr/>
          </a:p>
        </p:txBody>
      </p:sp>
      <p:sp>
        <p:nvSpPr>
          <p:cNvPr id="129" name="Shape 129"/>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25000"/>
      </a:lnSpc>
      <a:defRPr sz="2400">
        <a:latin typeface="Avenir Roman"/>
        <a:ea typeface="Avenir Roman"/>
        <a:cs typeface="Avenir Roman"/>
        <a:sym typeface="Avenir Roman"/>
      </a:defRPr>
    </a:lvl1pPr>
    <a:lvl2pPr indent="228600" defTabSz="457200" latinLnBrk="0">
      <a:lnSpc>
        <a:spcPct val="125000"/>
      </a:lnSpc>
      <a:defRPr sz="2400">
        <a:latin typeface="Avenir Roman"/>
        <a:ea typeface="Avenir Roman"/>
        <a:cs typeface="Avenir Roman"/>
        <a:sym typeface="Avenir Roman"/>
      </a:defRPr>
    </a:lvl2pPr>
    <a:lvl3pPr indent="457200" defTabSz="457200" latinLnBrk="0">
      <a:lnSpc>
        <a:spcPct val="125000"/>
      </a:lnSpc>
      <a:defRPr sz="2400">
        <a:latin typeface="Avenir Roman"/>
        <a:ea typeface="Avenir Roman"/>
        <a:cs typeface="Avenir Roman"/>
        <a:sym typeface="Avenir Roman"/>
      </a:defRPr>
    </a:lvl3pPr>
    <a:lvl4pPr indent="685800" defTabSz="457200" latinLnBrk="0">
      <a:lnSpc>
        <a:spcPct val="125000"/>
      </a:lnSpc>
      <a:defRPr sz="2400">
        <a:latin typeface="Avenir Roman"/>
        <a:ea typeface="Avenir Roman"/>
        <a:cs typeface="Avenir Roman"/>
        <a:sym typeface="Avenir Roman"/>
      </a:defRPr>
    </a:lvl4pPr>
    <a:lvl5pPr indent="914400" defTabSz="457200" latinLnBrk="0">
      <a:lnSpc>
        <a:spcPct val="125000"/>
      </a:lnSpc>
      <a:defRPr sz="2400">
        <a:latin typeface="Avenir Roman"/>
        <a:ea typeface="Avenir Roman"/>
        <a:cs typeface="Avenir Roman"/>
        <a:sym typeface="Avenir Roman"/>
      </a:defRPr>
    </a:lvl5pPr>
    <a:lvl6pPr indent="1143000" defTabSz="457200" latinLnBrk="0">
      <a:lnSpc>
        <a:spcPct val="125000"/>
      </a:lnSpc>
      <a:defRPr sz="2400">
        <a:latin typeface="Avenir Roman"/>
        <a:ea typeface="Avenir Roman"/>
        <a:cs typeface="Avenir Roman"/>
        <a:sym typeface="Avenir Roman"/>
      </a:defRPr>
    </a:lvl6pPr>
    <a:lvl7pPr indent="1371600" defTabSz="457200" latinLnBrk="0">
      <a:lnSpc>
        <a:spcPct val="125000"/>
      </a:lnSpc>
      <a:defRPr sz="2400">
        <a:latin typeface="Avenir Roman"/>
        <a:ea typeface="Avenir Roman"/>
        <a:cs typeface="Avenir Roman"/>
        <a:sym typeface="Avenir Roman"/>
      </a:defRPr>
    </a:lvl7pPr>
    <a:lvl8pPr indent="1600200" defTabSz="457200" latinLnBrk="0">
      <a:lnSpc>
        <a:spcPct val="125000"/>
      </a:lnSpc>
      <a:defRPr sz="2400">
        <a:latin typeface="Avenir Roman"/>
        <a:ea typeface="Avenir Roman"/>
        <a:cs typeface="Avenir Roman"/>
        <a:sym typeface="Avenir Roman"/>
      </a:defRPr>
    </a:lvl8pPr>
    <a:lvl9pPr indent="1828800" defTabSz="457200" latinLnBrk="0">
      <a:lnSpc>
        <a:spcPct val="125000"/>
      </a:lnSpc>
      <a:defRPr sz="2400">
        <a:latin typeface="Avenir Roman"/>
        <a:ea typeface="Avenir Roman"/>
        <a:cs typeface="Avenir Roman"/>
        <a:sym typeface="Avenir Roman"/>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3.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1" showMasterPhAnim="1">
  <p:cSld name="Titre et sous-titre">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1" name="Texto del título"/>
          <p:cNvSpPr txBox="1"/>
          <p:nvPr>
            <p:ph type="title"/>
          </p:nvPr>
        </p:nvSpPr>
        <p:spPr>
          <a:xfrm>
            <a:off x="647700" y="2095500"/>
            <a:ext cx="11709400" cy="2908300"/>
          </a:xfrm>
          <a:prstGeom prst="rect">
            <a:avLst/>
          </a:prstGeom>
        </p:spPr>
        <p:txBody>
          <a:bodyPr anchor="b"/>
          <a:lstStyle>
            <a:lvl1pPr algn="ctr">
              <a:defRPr>
                <a:solidFill>
                  <a:srgbClr val="546056"/>
                </a:solidFill>
              </a:defRPr>
            </a:lvl1pPr>
          </a:lstStyle>
          <a:p>
            <a:pPr/>
            <a:r>
              <a:t>Texto del título</a:t>
            </a:r>
          </a:p>
        </p:txBody>
      </p:sp>
      <p:sp>
        <p:nvSpPr>
          <p:cNvPr id="12" name="Nivel de texto 1…"/>
          <p:cNvSpPr txBox="1"/>
          <p:nvPr>
            <p:ph type="body" sz="quarter" idx="1"/>
          </p:nvPr>
        </p:nvSpPr>
        <p:spPr>
          <a:xfrm>
            <a:off x="647700" y="5207000"/>
            <a:ext cx="11709400" cy="1397000"/>
          </a:xfrm>
          <a:prstGeom prst="rect">
            <a:avLst/>
          </a:prstGeom>
        </p:spPr>
        <p:txBody>
          <a:bodyPr anchor="t"/>
          <a:lstStyle>
            <a:lvl1pPr marL="0" indent="0" algn="ctr">
              <a:lnSpc>
                <a:spcPct val="110000"/>
              </a:lnSpc>
              <a:spcBef>
                <a:spcPts val="0"/>
              </a:spcBef>
              <a:buSzTx/>
              <a:buNone/>
              <a:defRPr i="1" sz="3200">
                <a:solidFill>
                  <a:srgbClr val="717D75"/>
                </a:solidFill>
                <a:latin typeface="Hoefler Text"/>
                <a:ea typeface="Hoefler Text"/>
                <a:cs typeface="Hoefler Text"/>
                <a:sym typeface="Hoefler Text"/>
              </a:defRPr>
            </a:lvl1pPr>
            <a:lvl2pPr marL="0" indent="228600" algn="ctr">
              <a:lnSpc>
                <a:spcPct val="110000"/>
              </a:lnSpc>
              <a:spcBef>
                <a:spcPts val="0"/>
              </a:spcBef>
              <a:buSzTx/>
              <a:buNone/>
              <a:defRPr i="1" sz="3200">
                <a:solidFill>
                  <a:srgbClr val="717D75"/>
                </a:solidFill>
                <a:latin typeface="Hoefler Text"/>
                <a:ea typeface="Hoefler Text"/>
                <a:cs typeface="Hoefler Text"/>
                <a:sym typeface="Hoefler Text"/>
              </a:defRPr>
            </a:lvl2pPr>
            <a:lvl3pPr marL="0" indent="457200" algn="ctr">
              <a:lnSpc>
                <a:spcPct val="110000"/>
              </a:lnSpc>
              <a:spcBef>
                <a:spcPts val="0"/>
              </a:spcBef>
              <a:buSzTx/>
              <a:buNone/>
              <a:defRPr i="1" sz="3200">
                <a:solidFill>
                  <a:srgbClr val="717D75"/>
                </a:solidFill>
                <a:latin typeface="Hoefler Text"/>
                <a:ea typeface="Hoefler Text"/>
                <a:cs typeface="Hoefler Text"/>
                <a:sym typeface="Hoefler Text"/>
              </a:defRPr>
            </a:lvl3pPr>
            <a:lvl4pPr marL="0" indent="685800" algn="ctr">
              <a:lnSpc>
                <a:spcPct val="110000"/>
              </a:lnSpc>
              <a:spcBef>
                <a:spcPts val="0"/>
              </a:spcBef>
              <a:buSzTx/>
              <a:buNone/>
              <a:defRPr i="1" sz="3200">
                <a:solidFill>
                  <a:srgbClr val="717D75"/>
                </a:solidFill>
                <a:latin typeface="Hoefler Text"/>
                <a:ea typeface="Hoefler Text"/>
                <a:cs typeface="Hoefler Text"/>
                <a:sym typeface="Hoefler Text"/>
              </a:defRPr>
            </a:lvl4pPr>
            <a:lvl5pPr marL="0" indent="914400" algn="ctr">
              <a:lnSpc>
                <a:spcPct val="110000"/>
              </a:lnSpc>
              <a:spcBef>
                <a:spcPts val="0"/>
              </a:spcBef>
              <a:buSzTx/>
              <a:buNone/>
              <a:defRPr i="1" sz="3200">
                <a:solidFill>
                  <a:srgbClr val="717D75"/>
                </a:solidFill>
                <a:latin typeface="Hoefler Text"/>
                <a:ea typeface="Hoefler Text"/>
                <a:cs typeface="Hoefler Text"/>
                <a:sym typeface="Hoefler Text"/>
              </a:defRPr>
            </a:lvl5pPr>
          </a:lstStyle>
          <a:p>
            <a:pPr/>
            <a:r>
              <a:t>Nivel de texto 1</a:t>
            </a:r>
          </a:p>
          <a:p>
            <a:pPr lvl="1"/>
            <a:r>
              <a:t>Nivel de texto 2</a:t>
            </a:r>
          </a:p>
          <a:p>
            <a:pPr lvl="2"/>
            <a:r>
              <a:t>Nivel de texto 3</a:t>
            </a:r>
          </a:p>
          <a:p>
            <a:pPr lvl="3"/>
            <a:r>
              <a:t>Nivel de texto 4</a:t>
            </a:r>
          </a:p>
          <a:p>
            <a:pPr lvl="4"/>
            <a:r>
              <a:t>Nivel de texto 5</a:t>
            </a:r>
          </a:p>
        </p:txBody>
      </p:sp>
      <p:sp>
        <p:nvSpPr>
          <p:cNvPr id="13"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Photo - 3">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95" name="Imagen"/>
          <p:cNvSpPr/>
          <p:nvPr>
            <p:ph type="pic" sz="quarter" idx="13"/>
          </p:nvPr>
        </p:nvSpPr>
        <p:spPr>
          <a:xfrm>
            <a:off x="6540500" y="4902200"/>
            <a:ext cx="5854700" cy="4241800"/>
          </a:xfrm>
          <a:prstGeom prst="rect">
            <a:avLst/>
          </a:prstGeom>
          <a:ln w="9525">
            <a:round/>
          </a:ln>
        </p:spPr>
        <p:txBody>
          <a:bodyPr lIns="91439" tIns="45719" rIns="91439" bIns="45719" anchor="t">
            <a:noAutofit/>
          </a:bodyPr>
          <a:lstStyle/>
          <a:p>
            <a:pPr/>
          </a:p>
        </p:txBody>
      </p:sp>
      <p:sp>
        <p:nvSpPr>
          <p:cNvPr id="96" name="Imagen"/>
          <p:cNvSpPr/>
          <p:nvPr>
            <p:ph type="pic" sz="quarter" idx="14"/>
          </p:nvPr>
        </p:nvSpPr>
        <p:spPr>
          <a:xfrm>
            <a:off x="6540500" y="641350"/>
            <a:ext cx="5854700" cy="4241800"/>
          </a:xfrm>
          <a:prstGeom prst="rect">
            <a:avLst/>
          </a:prstGeom>
          <a:ln w="9525">
            <a:round/>
          </a:ln>
        </p:spPr>
        <p:txBody>
          <a:bodyPr lIns="91439" tIns="45719" rIns="91439" bIns="45719" anchor="t">
            <a:noAutofit/>
          </a:bodyPr>
          <a:lstStyle/>
          <a:p>
            <a:pPr/>
          </a:p>
        </p:txBody>
      </p:sp>
      <p:sp>
        <p:nvSpPr>
          <p:cNvPr id="97" name="Imagen"/>
          <p:cNvSpPr/>
          <p:nvPr>
            <p:ph type="pic" sz="half" idx="15"/>
          </p:nvPr>
        </p:nvSpPr>
        <p:spPr>
          <a:xfrm>
            <a:off x="622300" y="622300"/>
            <a:ext cx="5892800" cy="8521700"/>
          </a:xfrm>
          <a:prstGeom prst="rect">
            <a:avLst/>
          </a:prstGeom>
          <a:ln w="9525">
            <a:round/>
          </a:ln>
        </p:spPr>
        <p:txBody>
          <a:bodyPr lIns="91439" tIns="45719" rIns="91439" bIns="45719" anchor="t">
            <a:noAutofit/>
          </a:bodyPr>
          <a:lstStyle/>
          <a:p>
            <a:pPr/>
          </a:p>
        </p:txBody>
      </p:sp>
      <p:sp>
        <p:nvSpPr>
          <p:cNvPr id="98"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Citation">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05" name="–Gilles Alain"/>
          <p:cNvSpPr txBox="1"/>
          <p:nvPr>
            <p:ph type="body" sz="quarter" idx="13"/>
          </p:nvPr>
        </p:nvSpPr>
        <p:spPr>
          <a:xfrm>
            <a:off x="2044700" y="6642100"/>
            <a:ext cx="8902700" cy="635000"/>
          </a:xfrm>
          <a:prstGeom prst="rect">
            <a:avLst/>
          </a:prstGeom>
        </p:spPr>
        <p:txBody>
          <a:bodyPr anchor="t">
            <a:spAutoFit/>
          </a:bodyPr>
          <a:lstStyle>
            <a:lvl1pPr marL="0" indent="0" algn="ctr">
              <a:spcBef>
                <a:spcPts val="0"/>
              </a:spcBef>
              <a:buSzTx/>
              <a:buNone/>
              <a:defRPr i="1" sz="3200"/>
            </a:lvl1pPr>
          </a:lstStyle>
          <a:p>
            <a:pPr/>
            <a:r>
              <a:t>–Gilles Alain</a:t>
            </a:r>
          </a:p>
        </p:txBody>
      </p:sp>
      <p:sp>
        <p:nvSpPr>
          <p:cNvPr id="106" name="« Saisir une citation ici »"/>
          <p:cNvSpPr txBox="1"/>
          <p:nvPr>
            <p:ph type="body" sz="quarter" idx="14"/>
          </p:nvPr>
        </p:nvSpPr>
        <p:spPr>
          <a:xfrm>
            <a:off x="2044700" y="4203700"/>
            <a:ext cx="8902700" cy="812800"/>
          </a:xfrm>
          <a:prstGeom prst="rect">
            <a:avLst/>
          </a:prstGeom>
        </p:spPr>
        <p:txBody>
          <a:bodyPr>
            <a:spAutoFit/>
          </a:bodyPr>
          <a:lstStyle>
            <a:lvl1pPr marL="0" indent="0" algn="ctr">
              <a:spcBef>
                <a:spcPts val="2400"/>
              </a:spcBef>
              <a:buSzTx/>
              <a:buNone/>
            </a:lvl1pPr>
          </a:lstStyle>
          <a:p>
            <a:pPr/>
            <a:r>
              <a:t>« Saisir une citation ici » </a:t>
            </a:r>
          </a:p>
        </p:txBody>
      </p:sp>
      <p:sp>
        <p:nvSpPr>
          <p:cNvPr id="107"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Photo">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14" name="Imagen"/>
          <p:cNvSpPr/>
          <p:nvPr>
            <p:ph type="pic" idx="13"/>
          </p:nvPr>
        </p:nvSpPr>
        <p:spPr>
          <a:xfrm>
            <a:off x="0" y="0"/>
            <a:ext cx="13004800" cy="9753600"/>
          </a:xfrm>
          <a:prstGeom prst="rect">
            <a:avLst/>
          </a:prstGeom>
        </p:spPr>
        <p:txBody>
          <a:bodyPr lIns="91439" tIns="45719" rIns="91439" bIns="45719" anchor="t">
            <a:noAutofit/>
          </a:bodyPr>
          <a:lstStyle/>
          <a:p>
            <a:pPr/>
          </a:p>
        </p:txBody>
      </p:sp>
      <p:sp>
        <p:nvSpPr>
          <p:cNvPr id="115"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type="tx" showMasterSp="1" showMasterPhAnim="1">
  <p:cSld name="Vierge">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22"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Photo - 3 vers le haut Alt">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0" name="Imagen"/>
          <p:cNvSpPr/>
          <p:nvPr>
            <p:ph type="pic" sz="quarter" idx="13"/>
          </p:nvPr>
        </p:nvSpPr>
        <p:spPr>
          <a:xfrm>
            <a:off x="4457700" y="355600"/>
            <a:ext cx="4089400" cy="6045200"/>
          </a:xfrm>
          <a:prstGeom prst="rect">
            <a:avLst/>
          </a:prstGeom>
          <a:ln w="9525">
            <a:round/>
          </a:ln>
        </p:spPr>
        <p:txBody>
          <a:bodyPr lIns="91439" tIns="45719" rIns="91439" bIns="45719" anchor="t">
            <a:noAutofit/>
          </a:bodyPr>
          <a:lstStyle/>
          <a:p>
            <a:pPr/>
          </a:p>
        </p:txBody>
      </p:sp>
      <p:sp>
        <p:nvSpPr>
          <p:cNvPr id="21" name="Imagen"/>
          <p:cNvSpPr/>
          <p:nvPr>
            <p:ph type="pic" sz="quarter" idx="14"/>
          </p:nvPr>
        </p:nvSpPr>
        <p:spPr>
          <a:xfrm>
            <a:off x="8559800" y="355600"/>
            <a:ext cx="4089400" cy="6045200"/>
          </a:xfrm>
          <a:prstGeom prst="rect">
            <a:avLst/>
          </a:prstGeom>
          <a:ln w="9525">
            <a:round/>
          </a:ln>
        </p:spPr>
        <p:txBody>
          <a:bodyPr lIns="91439" tIns="45719" rIns="91439" bIns="45719" anchor="t">
            <a:noAutofit/>
          </a:bodyPr>
          <a:lstStyle/>
          <a:p>
            <a:pPr/>
          </a:p>
        </p:txBody>
      </p:sp>
      <p:sp>
        <p:nvSpPr>
          <p:cNvPr id="22" name="Imagen"/>
          <p:cNvSpPr/>
          <p:nvPr>
            <p:ph type="pic" sz="quarter" idx="15"/>
          </p:nvPr>
        </p:nvSpPr>
        <p:spPr>
          <a:xfrm>
            <a:off x="355600" y="355600"/>
            <a:ext cx="4089400" cy="6045200"/>
          </a:xfrm>
          <a:prstGeom prst="rect">
            <a:avLst/>
          </a:prstGeom>
          <a:ln w="9525">
            <a:round/>
          </a:ln>
        </p:spPr>
        <p:txBody>
          <a:bodyPr lIns="91439" tIns="45719" rIns="91439" bIns="45719" anchor="t">
            <a:noAutofit/>
          </a:bodyPr>
          <a:lstStyle/>
          <a:p>
            <a:pPr/>
          </a:p>
        </p:txBody>
      </p:sp>
      <p:sp>
        <p:nvSpPr>
          <p:cNvPr id="23" name="Texto del título"/>
          <p:cNvSpPr txBox="1"/>
          <p:nvPr>
            <p:ph type="title"/>
          </p:nvPr>
        </p:nvSpPr>
        <p:spPr>
          <a:xfrm>
            <a:off x="647700" y="6794500"/>
            <a:ext cx="11709400" cy="1422400"/>
          </a:xfrm>
          <a:prstGeom prst="rect">
            <a:avLst/>
          </a:prstGeom>
        </p:spPr>
        <p:txBody>
          <a:bodyPr anchor="b"/>
          <a:lstStyle>
            <a:lvl1pPr algn="ctr">
              <a:defRPr>
                <a:solidFill>
                  <a:srgbClr val="546056"/>
                </a:solidFill>
              </a:defRPr>
            </a:lvl1pPr>
          </a:lstStyle>
          <a:p>
            <a:pPr/>
            <a:r>
              <a:t>Texto del título</a:t>
            </a:r>
          </a:p>
        </p:txBody>
      </p:sp>
      <p:sp>
        <p:nvSpPr>
          <p:cNvPr id="24" name="Nivel de texto 1…"/>
          <p:cNvSpPr txBox="1"/>
          <p:nvPr>
            <p:ph type="body" sz="quarter" idx="1"/>
          </p:nvPr>
        </p:nvSpPr>
        <p:spPr>
          <a:xfrm>
            <a:off x="647700" y="8204200"/>
            <a:ext cx="11709400" cy="1282700"/>
          </a:xfrm>
          <a:prstGeom prst="rect">
            <a:avLst/>
          </a:prstGeom>
        </p:spPr>
        <p:txBody>
          <a:bodyPr anchor="t"/>
          <a:lstStyle>
            <a:lvl1pPr marL="0" indent="0" algn="ctr">
              <a:lnSpc>
                <a:spcPct val="110000"/>
              </a:lnSpc>
              <a:spcBef>
                <a:spcPts val="0"/>
              </a:spcBef>
              <a:buSzTx/>
              <a:buNone/>
              <a:defRPr i="1" sz="3200">
                <a:solidFill>
                  <a:srgbClr val="717D75"/>
                </a:solidFill>
                <a:latin typeface="Hoefler Text"/>
                <a:ea typeface="Hoefler Text"/>
                <a:cs typeface="Hoefler Text"/>
                <a:sym typeface="Hoefler Text"/>
              </a:defRPr>
            </a:lvl1pPr>
            <a:lvl2pPr marL="0" indent="228600" algn="ctr">
              <a:lnSpc>
                <a:spcPct val="110000"/>
              </a:lnSpc>
              <a:spcBef>
                <a:spcPts val="0"/>
              </a:spcBef>
              <a:buSzTx/>
              <a:buNone/>
              <a:defRPr i="1" sz="3200">
                <a:solidFill>
                  <a:srgbClr val="717D75"/>
                </a:solidFill>
                <a:latin typeface="Hoefler Text"/>
                <a:ea typeface="Hoefler Text"/>
                <a:cs typeface="Hoefler Text"/>
                <a:sym typeface="Hoefler Text"/>
              </a:defRPr>
            </a:lvl2pPr>
            <a:lvl3pPr marL="0" indent="457200" algn="ctr">
              <a:lnSpc>
                <a:spcPct val="110000"/>
              </a:lnSpc>
              <a:spcBef>
                <a:spcPts val="0"/>
              </a:spcBef>
              <a:buSzTx/>
              <a:buNone/>
              <a:defRPr i="1" sz="3200">
                <a:solidFill>
                  <a:srgbClr val="717D75"/>
                </a:solidFill>
                <a:latin typeface="Hoefler Text"/>
                <a:ea typeface="Hoefler Text"/>
                <a:cs typeface="Hoefler Text"/>
                <a:sym typeface="Hoefler Text"/>
              </a:defRPr>
            </a:lvl3pPr>
            <a:lvl4pPr marL="0" indent="685800" algn="ctr">
              <a:lnSpc>
                <a:spcPct val="110000"/>
              </a:lnSpc>
              <a:spcBef>
                <a:spcPts val="0"/>
              </a:spcBef>
              <a:buSzTx/>
              <a:buNone/>
              <a:defRPr i="1" sz="3200">
                <a:solidFill>
                  <a:srgbClr val="717D75"/>
                </a:solidFill>
                <a:latin typeface="Hoefler Text"/>
                <a:ea typeface="Hoefler Text"/>
                <a:cs typeface="Hoefler Text"/>
                <a:sym typeface="Hoefler Text"/>
              </a:defRPr>
            </a:lvl4pPr>
            <a:lvl5pPr marL="0" indent="914400" algn="ctr">
              <a:lnSpc>
                <a:spcPct val="110000"/>
              </a:lnSpc>
              <a:spcBef>
                <a:spcPts val="0"/>
              </a:spcBef>
              <a:buSzTx/>
              <a:buNone/>
              <a:defRPr i="1" sz="3200">
                <a:solidFill>
                  <a:srgbClr val="717D75"/>
                </a:solidFill>
                <a:latin typeface="Hoefler Text"/>
                <a:ea typeface="Hoefler Text"/>
                <a:cs typeface="Hoefler Text"/>
                <a:sym typeface="Hoefler Text"/>
              </a:defRPr>
            </a:lvl5pPr>
          </a:lstStyle>
          <a:p>
            <a:pPr/>
            <a:r>
              <a:t>Nivel de texto 1</a:t>
            </a:r>
          </a:p>
          <a:p>
            <a:pPr lvl="1"/>
            <a:r>
              <a:t>Nivel de texto 2</a:t>
            </a:r>
          </a:p>
          <a:p>
            <a:pPr lvl="2"/>
            <a:r>
              <a:t>Nivel de texto 3</a:t>
            </a:r>
          </a:p>
          <a:p>
            <a:pPr lvl="3"/>
            <a:r>
              <a:t>Nivel de texto 4</a:t>
            </a:r>
          </a:p>
          <a:p>
            <a:pPr lvl="4"/>
            <a:r>
              <a:t>Nivel de texto 5</a:t>
            </a:r>
          </a:p>
        </p:txBody>
      </p:sp>
      <p:sp>
        <p:nvSpPr>
          <p:cNvPr id="25"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e">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32" name="Imagen"/>
          <p:cNvSpPr/>
          <p:nvPr>
            <p:ph type="pic" idx="13"/>
          </p:nvPr>
        </p:nvSpPr>
        <p:spPr>
          <a:xfrm>
            <a:off x="368300" y="368300"/>
            <a:ext cx="12268200" cy="6045200"/>
          </a:xfrm>
          <a:prstGeom prst="rect">
            <a:avLst/>
          </a:prstGeom>
          <a:ln w="9525">
            <a:round/>
          </a:ln>
        </p:spPr>
        <p:txBody>
          <a:bodyPr lIns="91439" tIns="45719" rIns="91439" bIns="45719" anchor="t">
            <a:noAutofit/>
          </a:bodyPr>
          <a:lstStyle/>
          <a:p>
            <a:pPr/>
          </a:p>
        </p:txBody>
      </p:sp>
      <p:sp>
        <p:nvSpPr>
          <p:cNvPr id="33" name="Texto del título"/>
          <p:cNvSpPr txBox="1"/>
          <p:nvPr>
            <p:ph type="title"/>
          </p:nvPr>
        </p:nvSpPr>
        <p:spPr>
          <a:xfrm>
            <a:off x="647700" y="6794500"/>
            <a:ext cx="11709400" cy="1422400"/>
          </a:xfrm>
          <a:prstGeom prst="rect">
            <a:avLst/>
          </a:prstGeom>
        </p:spPr>
        <p:txBody>
          <a:bodyPr anchor="b"/>
          <a:lstStyle>
            <a:lvl1pPr algn="ctr">
              <a:defRPr>
                <a:solidFill>
                  <a:srgbClr val="546056"/>
                </a:solidFill>
              </a:defRPr>
            </a:lvl1pPr>
          </a:lstStyle>
          <a:p>
            <a:pPr/>
            <a:r>
              <a:t>Texto del título</a:t>
            </a:r>
          </a:p>
        </p:txBody>
      </p:sp>
      <p:sp>
        <p:nvSpPr>
          <p:cNvPr id="34" name="Nivel de texto 1…"/>
          <p:cNvSpPr txBox="1"/>
          <p:nvPr>
            <p:ph type="body" sz="quarter" idx="1"/>
          </p:nvPr>
        </p:nvSpPr>
        <p:spPr>
          <a:xfrm>
            <a:off x="647700" y="8204200"/>
            <a:ext cx="11709400" cy="1282700"/>
          </a:xfrm>
          <a:prstGeom prst="rect">
            <a:avLst/>
          </a:prstGeom>
        </p:spPr>
        <p:txBody>
          <a:bodyPr anchor="t"/>
          <a:lstStyle>
            <a:lvl1pPr marL="0" indent="0" algn="ctr">
              <a:lnSpc>
                <a:spcPct val="110000"/>
              </a:lnSpc>
              <a:spcBef>
                <a:spcPts val="0"/>
              </a:spcBef>
              <a:buSzTx/>
              <a:buNone/>
              <a:defRPr i="1" sz="3200">
                <a:solidFill>
                  <a:srgbClr val="717D75"/>
                </a:solidFill>
                <a:latin typeface="Hoefler Text"/>
                <a:ea typeface="Hoefler Text"/>
                <a:cs typeface="Hoefler Text"/>
                <a:sym typeface="Hoefler Text"/>
              </a:defRPr>
            </a:lvl1pPr>
            <a:lvl2pPr marL="0" indent="228600" algn="ctr">
              <a:lnSpc>
                <a:spcPct val="110000"/>
              </a:lnSpc>
              <a:spcBef>
                <a:spcPts val="0"/>
              </a:spcBef>
              <a:buSzTx/>
              <a:buNone/>
              <a:defRPr i="1" sz="3200">
                <a:solidFill>
                  <a:srgbClr val="717D75"/>
                </a:solidFill>
                <a:latin typeface="Hoefler Text"/>
                <a:ea typeface="Hoefler Text"/>
                <a:cs typeface="Hoefler Text"/>
                <a:sym typeface="Hoefler Text"/>
              </a:defRPr>
            </a:lvl2pPr>
            <a:lvl3pPr marL="0" indent="457200" algn="ctr">
              <a:lnSpc>
                <a:spcPct val="110000"/>
              </a:lnSpc>
              <a:spcBef>
                <a:spcPts val="0"/>
              </a:spcBef>
              <a:buSzTx/>
              <a:buNone/>
              <a:defRPr i="1" sz="3200">
                <a:solidFill>
                  <a:srgbClr val="717D75"/>
                </a:solidFill>
                <a:latin typeface="Hoefler Text"/>
                <a:ea typeface="Hoefler Text"/>
                <a:cs typeface="Hoefler Text"/>
                <a:sym typeface="Hoefler Text"/>
              </a:defRPr>
            </a:lvl3pPr>
            <a:lvl4pPr marL="0" indent="685800" algn="ctr">
              <a:lnSpc>
                <a:spcPct val="110000"/>
              </a:lnSpc>
              <a:spcBef>
                <a:spcPts val="0"/>
              </a:spcBef>
              <a:buSzTx/>
              <a:buNone/>
              <a:defRPr i="1" sz="3200">
                <a:solidFill>
                  <a:srgbClr val="717D75"/>
                </a:solidFill>
                <a:latin typeface="Hoefler Text"/>
                <a:ea typeface="Hoefler Text"/>
                <a:cs typeface="Hoefler Text"/>
                <a:sym typeface="Hoefler Text"/>
              </a:defRPr>
            </a:lvl4pPr>
            <a:lvl5pPr marL="0" indent="914400" algn="ctr">
              <a:lnSpc>
                <a:spcPct val="110000"/>
              </a:lnSpc>
              <a:spcBef>
                <a:spcPts val="0"/>
              </a:spcBef>
              <a:buSzTx/>
              <a:buNone/>
              <a:defRPr i="1" sz="3200">
                <a:solidFill>
                  <a:srgbClr val="717D75"/>
                </a:solidFill>
                <a:latin typeface="Hoefler Text"/>
                <a:ea typeface="Hoefler Text"/>
                <a:cs typeface="Hoefler Text"/>
                <a:sym typeface="Hoefler Text"/>
              </a:defRPr>
            </a:lvl5pPr>
          </a:lstStyle>
          <a:p>
            <a:pPr/>
            <a:r>
              <a:t>Nivel de texto 1</a:t>
            </a:r>
          </a:p>
          <a:p>
            <a:pPr lvl="1"/>
            <a:r>
              <a:t>Nivel de texto 2</a:t>
            </a:r>
          </a:p>
          <a:p>
            <a:pPr lvl="2"/>
            <a:r>
              <a:t>Nivel de texto 3</a:t>
            </a:r>
          </a:p>
          <a:p>
            <a:pPr lvl="3"/>
            <a:r>
              <a:t>Nivel de texto 4</a:t>
            </a:r>
          </a:p>
          <a:p>
            <a:pPr lvl="4"/>
            <a:r>
              <a:t>Nivel de texto 5</a:t>
            </a:r>
          </a:p>
        </p:txBody>
      </p:sp>
      <p:sp>
        <p:nvSpPr>
          <p:cNvPr id="35"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Titre - Centré">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42" name="Texto del título"/>
          <p:cNvSpPr txBox="1"/>
          <p:nvPr>
            <p:ph type="title"/>
          </p:nvPr>
        </p:nvSpPr>
        <p:spPr>
          <a:xfrm>
            <a:off x="647700" y="3390900"/>
            <a:ext cx="11709400" cy="2959100"/>
          </a:xfrm>
          <a:prstGeom prst="rect">
            <a:avLst/>
          </a:prstGeom>
        </p:spPr>
        <p:txBody>
          <a:bodyPr/>
          <a:lstStyle>
            <a:lvl1pPr algn="ctr">
              <a:defRPr>
                <a:solidFill>
                  <a:srgbClr val="546056"/>
                </a:solidFill>
              </a:defRPr>
            </a:lvl1pPr>
          </a:lstStyle>
          <a:p>
            <a:pPr/>
            <a:r>
              <a:t>Texto del título</a:t>
            </a:r>
          </a:p>
        </p:txBody>
      </p:sp>
      <p:sp>
        <p:nvSpPr>
          <p:cNvPr id="43"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e">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50" name="Imagen"/>
          <p:cNvSpPr/>
          <p:nvPr>
            <p:ph type="pic" sz="half" idx="13"/>
          </p:nvPr>
        </p:nvSpPr>
        <p:spPr>
          <a:xfrm>
            <a:off x="6489700" y="622300"/>
            <a:ext cx="5892800" cy="8521700"/>
          </a:xfrm>
          <a:prstGeom prst="rect">
            <a:avLst/>
          </a:prstGeom>
          <a:ln w="9525">
            <a:round/>
          </a:ln>
        </p:spPr>
        <p:txBody>
          <a:bodyPr lIns="91439" tIns="45719" rIns="91439" bIns="45719" anchor="t">
            <a:noAutofit/>
          </a:bodyPr>
          <a:lstStyle/>
          <a:p>
            <a:pPr/>
          </a:p>
        </p:txBody>
      </p:sp>
      <p:sp>
        <p:nvSpPr>
          <p:cNvPr id="51" name="Texto del título"/>
          <p:cNvSpPr txBox="1"/>
          <p:nvPr>
            <p:ph type="title"/>
          </p:nvPr>
        </p:nvSpPr>
        <p:spPr>
          <a:xfrm>
            <a:off x="647700" y="1689100"/>
            <a:ext cx="5600700" cy="3492500"/>
          </a:xfrm>
          <a:prstGeom prst="rect">
            <a:avLst/>
          </a:prstGeom>
        </p:spPr>
        <p:txBody>
          <a:bodyPr anchor="b"/>
          <a:lstStyle>
            <a:lvl1pPr algn="ctr">
              <a:defRPr>
                <a:solidFill>
                  <a:srgbClr val="546056"/>
                </a:solidFill>
              </a:defRPr>
            </a:lvl1pPr>
          </a:lstStyle>
          <a:p>
            <a:pPr/>
            <a:r>
              <a:t>Texto del título</a:t>
            </a:r>
          </a:p>
        </p:txBody>
      </p:sp>
      <p:sp>
        <p:nvSpPr>
          <p:cNvPr id="52" name="Nivel de texto 1…"/>
          <p:cNvSpPr txBox="1"/>
          <p:nvPr>
            <p:ph type="body" sz="quarter" idx="1"/>
          </p:nvPr>
        </p:nvSpPr>
        <p:spPr>
          <a:xfrm>
            <a:off x="647700" y="5435600"/>
            <a:ext cx="5600700" cy="3594100"/>
          </a:xfrm>
          <a:prstGeom prst="rect">
            <a:avLst/>
          </a:prstGeom>
        </p:spPr>
        <p:txBody>
          <a:bodyPr anchor="t"/>
          <a:lstStyle>
            <a:lvl1pPr marL="0" indent="0" algn="ctr">
              <a:lnSpc>
                <a:spcPct val="110000"/>
              </a:lnSpc>
              <a:spcBef>
                <a:spcPts val="0"/>
              </a:spcBef>
              <a:buSzTx/>
              <a:buNone/>
              <a:defRPr i="1" sz="3200">
                <a:solidFill>
                  <a:srgbClr val="717D75"/>
                </a:solidFill>
                <a:latin typeface="Hoefler Text"/>
                <a:ea typeface="Hoefler Text"/>
                <a:cs typeface="Hoefler Text"/>
                <a:sym typeface="Hoefler Text"/>
              </a:defRPr>
            </a:lvl1pPr>
            <a:lvl2pPr marL="0" indent="228600" algn="ctr">
              <a:lnSpc>
                <a:spcPct val="110000"/>
              </a:lnSpc>
              <a:spcBef>
                <a:spcPts val="0"/>
              </a:spcBef>
              <a:buSzTx/>
              <a:buNone/>
              <a:defRPr i="1" sz="3200">
                <a:solidFill>
                  <a:srgbClr val="717D75"/>
                </a:solidFill>
                <a:latin typeface="Hoefler Text"/>
                <a:ea typeface="Hoefler Text"/>
                <a:cs typeface="Hoefler Text"/>
                <a:sym typeface="Hoefler Text"/>
              </a:defRPr>
            </a:lvl2pPr>
            <a:lvl3pPr marL="0" indent="457200" algn="ctr">
              <a:lnSpc>
                <a:spcPct val="110000"/>
              </a:lnSpc>
              <a:spcBef>
                <a:spcPts val="0"/>
              </a:spcBef>
              <a:buSzTx/>
              <a:buNone/>
              <a:defRPr i="1" sz="3200">
                <a:solidFill>
                  <a:srgbClr val="717D75"/>
                </a:solidFill>
                <a:latin typeface="Hoefler Text"/>
                <a:ea typeface="Hoefler Text"/>
                <a:cs typeface="Hoefler Text"/>
                <a:sym typeface="Hoefler Text"/>
              </a:defRPr>
            </a:lvl3pPr>
            <a:lvl4pPr marL="0" indent="685800" algn="ctr">
              <a:lnSpc>
                <a:spcPct val="110000"/>
              </a:lnSpc>
              <a:spcBef>
                <a:spcPts val="0"/>
              </a:spcBef>
              <a:buSzTx/>
              <a:buNone/>
              <a:defRPr i="1" sz="3200">
                <a:solidFill>
                  <a:srgbClr val="717D75"/>
                </a:solidFill>
                <a:latin typeface="Hoefler Text"/>
                <a:ea typeface="Hoefler Text"/>
                <a:cs typeface="Hoefler Text"/>
                <a:sym typeface="Hoefler Text"/>
              </a:defRPr>
            </a:lvl4pPr>
            <a:lvl5pPr marL="0" indent="914400" algn="ctr">
              <a:lnSpc>
                <a:spcPct val="110000"/>
              </a:lnSpc>
              <a:spcBef>
                <a:spcPts val="0"/>
              </a:spcBef>
              <a:buSzTx/>
              <a:buNone/>
              <a:defRPr i="1" sz="3200">
                <a:solidFill>
                  <a:srgbClr val="717D75"/>
                </a:solidFill>
                <a:latin typeface="Hoefler Text"/>
                <a:ea typeface="Hoefler Text"/>
                <a:cs typeface="Hoefler Text"/>
                <a:sym typeface="Hoefler Text"/>
              </a:defRPr>
            </a:lvl5pPr>
          </a:lstStyle>
          <a:p>
            <a:pPr/>
            <a:r>
              <a:t>Nivel de texto 1</a:t>
            </a:r>
          </a:p>
          <a:p>
            <a:pPr lvl="1"/>
            <a:r>
              <a:t>Nivel de texto 2</a:t>
            </a:r>
          </a:p>
          <a:p>
            <a:pPr lvl="2"/>
            <a:r>
              <a:t>Nivel de texto 3</a:t>
            </a:r>
          </a:p>
          <a:p>
            <a:pPr lvl="3"/>
            <a:r>
              <a:t>Nivel de texto 4</a:t>
            </a:r>
          </a:p>
          <a:p>
            <a:pPr lvl="4"/>
            <a:r>
              <a:t>Nivel de texto 5</a:t>
            </a:r>
          </a:p>
        </p:txBody>
      </p:sp>
      <p:sp>
        <p:nvSpPr>
          <p:cNvPr id="53"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re - Haut">
    <p:spTree>
      <p:nvGrpSpPr>
        <p:cNvPr id="1" name=""/>
        <p:cNvGrpSpPr/>
        <p:nvPr/>
      </p:nvGrpSpPr>
      <p:grpSpPr>
        <a:xfrm>
          <a:off x="0" y="0"/>
          <a:ext cx="0" cy="0"/>
          <a:chOff x="0" y="0"/>
          <a:chExt cx="0" cy="0"/>
        </a:xfrm>
      </p:grpSpPr>
      <p:sp>
        <p:nvSpPr>
          <p:cNvPr id="60" name="Texto del título"/>
          <p:cNvSpPr txBox="1"/>
          <p:nvPr>
            <p:ph type="title"/>
          </p:nvPr>
        </p:nvSpPr>
        <p:spPr>
          <a:prstGeom prst="rect">
            <a:avLst/>
          </a:prstGeom>
        </p:spPr>
        <p:txBody>
          <a:bodyPr/>
          <a:lstStyle/>
          <a:p>
            <a:pPr/>
            <a:r>
              <a:t>Texto del título</a:t>
            </a:r>
          </a:p>
        </p:txBody>
      </p:sp>
      <p:sp>
        <p:nvSpPr>
          <p:cNvPr id="61"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re et puces">
    <p:spTree>
      <p:nvGrpSpPr>
        <p:cNvPr id="1" name=""/>
        <p:cNvGrpSpPr/>
        <p:nvPr/>
      </p:nvGrpSpPr>
      <p:grpSpPr>
        <a:xfrm>
          <a:off x="0" y="0"/>
          <a:ext cx="0" cy="0"/>
          <a:chOff x="0" y="0"/>
          <a:chExt cx="0" cy="0"/>
        </a:xfrm>
      </p:grpSpPr>
      <p:sp>
        <p:nvSpPr>
          <p:cNvPr id="68" name="Texto del título"/>
          <p:cNvSpPr txBox="1"/>
          <p:nvPr>
            <p:ph type="title"/>
          </p:nvPr>
        </p:nvSpPr>
        <p:spPr>
          <a:prstGeom prst="rect">
            <a:avLst/>
          </a:prstGeom>
        </p:spPr>
        <p:txBody>
          <a:bodyPr/>
          <a:lstStyle/>
          <a:p>
            <a:pPr/>
            <a:r>
              <a:t>Texto del título</a:t>
            </a:r>
          </a:p>
        </p:txBody>
      </p:sp>
      <p:sp>
        <p:nvSpPr>
          <p:cNvPr id="69" name="Nivel de texto 1…"/>
          <p:cNvSpPr txBox="1"/>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a:r>
              <a:t>Nivel de texto 1</a:t>
            </a:r>
          </a:p>
          <a:p>
            <a:pPr lvl="1"/>
            <a:r>
              <a:t>Nivel de texto 2</a:t>
            </a:r>
          </a:p>
          <a:p>
            <a:pPr lvl="2"/>
            <a:r>
              <a:t>Nivel de texto 3</a:t>
            </a:r>
          </a:p>
          <a:p>
            <a:pPr lvl="3"/>
            <a:r>
              <a:t>Nivel de texto 4</a:t>
            </a:r>
          </a:p>
          <a:p>
            <a:pPr lvl="4"/>
            <a:r>
              <a:t>Nivel de texto 5</a:t>
            </a:r>
          </a:p>
        </p:txBody>
      </p:sp>
      <p:sp>
        <p:nvSpPr>
          <p:cNvPr id="70"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Titre, puces et photo">
    <p:spTree>
      <p:nvGrpSpPr>
        <p:cNvPr id="1" name=""/>
        <p:cNvGrpSpPr/>
        <p:nvPr/>
      </p:nvGrpSpPr>
      <p:grpSpPr>
        <a:xfrm>
          <a:off x="0" y="0"/>
          <a:ext cx="0" cy="0"/>
          <a:chOff x="0" y="0"/>
          <a:chExt cx="0" cy="0"/>
        </a:xfrm>
      </p:grpSpPr>
      <p:sp>
        <p:nvSpPr>
          <p:cNvPr id="77" name="Imagen"/>
          <p:cNvSpPr/>
          <p:nvPr>
            <p:ph type="pic" sz="half" idx="13"/>
          </p:nvPr>
        </p:nvSpPr>
        <p:spPr>
          <a:xfrm>
            <a:off x="6718300" y="2590800"/>
            <a:ext cx="5676900" cy="6553200"/>
          </a:xfrm>
          <a:prstGeom prst="rect">
            <a:avLst/>
          </a:prstGeom>
          <a:ln w="9525">
            <a:round/>
          </a:ln>
        </p:spPr>
        <p:txBody>
          <a:bodyPr lIns="91439" tIns="45719" rIns="91439" bIns="45719" anchor="t">
            <a:noAutofit/>
          </a:bodyPr>
          <a:lstStyle/>
          <a:p>
            <a:pPr/>
          </a:p>
        </p:txBody>
      </p:sp>
      <p:sp>
        <p:nvSpPr>
          <p:cNvPr id="78" name="Texto del título"/>
          <p:cNvSpPr txBox="1"/>
          <p:nvPr>
            <p:ph type="title"/>
          </p:nvPr>
        </p:nvSpPr>
        <p:spPr>
          <a:prstGeom prst="rect">
            <a:avLst/>
          </a:prstGeom>
        </p:spPr>
        <p:txBody>
          <a:bodyPr/>
          <a:lstStyle/>
          <a:p>
            <a:pPr/>
            <a:r>
              <a:t>Texto del título</a:t>
            </a:r>
          </a:p>
        </p:txBody>
      </p:sp>
      <p:sp>
        <p:nvSpPr>
          <p:cNvPr id="79" name="Nivel de texto 1…"/>
          <p:cNvSpPr txBox="1"/>
          <p:nvPr>
            <p:ph type="body" sz="half" idx="1"/>
          </p:nvPr>
        </p:nvSpPr>
        <p:spPr>
          <a:xfrm>
            <a:off x="647700" y="2628900"/>
            <a:ext cx="5600700" cy="6477000"/>
          </a:xfrm>
          <a:prstGeom prst="rect">
            <a:avLst/>
          </a:prstGeom>
        </p:spPr>
        <p:txBody>
          <a:bodyPr/>
          <a:lstStyle>
            <a:lvl1pPr marL="393700" indent="-393700">
              <a:lnSpc>
                <a:spcPct val="120000"/>
              </a:lnSpc>
              <a:spcBef>
                <a:spcPts val="2400"/>
              </a:spcBef>
              <a:buFont typeface="Zapf Dingbats"/>
              <a:buBlip>
                <a:blip r:embed="rId2"/>
              </a:buBlip>
              <a:defRPr sz="3200"/>
            </a:lvl1pPr>
            <a:lvl2pPr marL="787400" indent="-393700">
              <a:lnSpc>
                <a:spcPct val="120000"/>
              </a:lnSpc>
              <a:spcBef>
                <a:spcPts val="2400"/>
              </a:spcBef>
              <a:buFont typeface="Zapf Dingbats"/>
              <a:buBlip>
                <a:blip r:embed="rId2"/>
              </a:buBlip>
              <a:defRPr sz="3200"/>
            </a:lvl2pPr>
            <a:lvl3pPr marL="1181100" indent="-393700">
              <a:lnSpc>
                <a:spcPct val="120000"/>
              </a:lnSpc>
              <a:spcBef>
                <a:spcPts val="2400"/>
              </a:spcBef>
              <a:buFont typeface="Zapf Dingbats"/>
              <a:buBlip>
                <a:blip r:embed="rId2"/>
              </a:buBlip>
              <a:defRPr sz="3200"/>
            </a:lvl3pPr>
            <a:lvl4pPr marL="1574800" indent="-393700">
              <a:lnSpc>
                <a:spcPct val="120000"/>
              </a:lnSpc>
              <a:spcBef>
                <a:spcPts val="2400"/>
              </a:spcBef>
              <a:buFont typeface="Zapf Dingbats"/>
              <a:buBlip>
                <a:blip r:embed="rId2"/>
              </a:buBlip>
              <a:defRPr sz="3200"/>
            </a:lvl4pPr>
            <a:lvl5pPr marL="1968500" indent="-393700">
              <a:lnSpc>
                <a:spcPct val="120000"/>
              </a:lnSpc>
              <a:spcBef>
                <a:spcPts val="2400"/>
              </a:spcBef>
              <a:buFont typeface="Zapf Dingbats"/>
              <a:buBlip>
                <a:blip r:embed="rId2"/>
              </a:buBlip>
              <a:defRPr sz="3200"/>
            </a:lvl5pPr>
          </a:lstStyle>
          <a:p>
            <a:pPr/>
            <a:r>
              <a:t>Nivel de texto 1</a:t>
            </a:r>
          </a:p>
          <a:p>
            <a:pPr lvl="1"/>
            <a:r>
              <a:t>Nivel de texto 2</a:t>
            </a:r>
          </a:p>
          <a:p>
            <a:pPr lvl="2"/>
            <a:r>
              <a:t>Nivel de texto 3</a:t>
            </a:r>
          </a:p>
          <a:p>
            <a:pPr lvl="3"/>
            <a:r>
              <a:t>Nivel de texto 4</a:t>
            </a:r>
          </a:p>
          <a:p>
            <a:pPr lvl="4"/>
            <a:r>
              <a:t>Nivel de texto 5</a:t>
            </a:r>
          </a:p>
        </p:txBody>
      </p:sp>
      <p:sp>
        <p:nvSpPr>
          <p:cNvPr id="80"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Puces">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87" name="Nivel de texto 1…"/>
          <p:cNvSpPr txBox="1"/>
          <p:nvPr>
            <p:ph type="body" idx="1"/>
          </p:nvPr>
        </p:nvSpPr>
        <p:spPr>
          <a:xfrm>
            <a:off x="647700" y="647700"/>
            <a:ext cx="11709400" cy="8458200"/>
          </a:xfrm>
          <a:prstGeom prst="rect">
            <a:avLst/>
          </a:prstGeom>
        </p:spPr>
        <p:txBody>
          <a:bodyPr/>
          <a:lstStyle>
            <a:lvl1pPr>
              <a:buFont typeface="Zapf Dingbats"/>
              <a:buBlip>
                <a:blip r:embed="rId3"/>
              </a:buBlip>
            </a:lvl1pPr>
            <a:lvl2pPr>
              <a:buFont typeface="Zapf Dingbats"/>
              <a:buBlip>
                <a:blip r:embed="rId3"/>
              </a:buBlip>
            </a:lvl2pPr>
            <a:lvl3pPr>
              <a:buFont typeface="Zapf Dingbats"/>
              <a:buBlip>
                <a:blip r:embed="rId3"/>
              </a:buBlip>
            </a:lvl3pPr>
            <a:lvl4pPr>
              <a:buFont typeface="Zapf Dingbats"/>
              <a:buBlip>
                <a:blip r:embed="rId3"/>
              </a:buBlip>
            </a:lvl4pPr>
            <a:lvl5pPr>
              <a:buFont typeface="Zapf Dingbats"/>
              <a:buBlip>
                <a:blip r:embed="rId3"/>
              </a:buBlip>
            </a:lvl5pPr>
          </a:lstStyle>
          <a:p>
            <a:pPr/>
            <a:r>
              <a:t>Nivel de texto 1</a:t>
            </a:r>
          </a:p>
          <a:p>
            <a:pPr lvl="1"/>
            <a:r>
              <a:t>Nivel de texto 2</a:t>
            </a:r>
          </a:p>
          <a:p>
            <a:pPr lvl="2"/>
            <a:r>
              <a:t>Nivel de texto 3</a:t>
            </a:r>
          </a:p>
          <a:p>
            <a:pPr lvl="3"/>
            <a:r>
              <a:t>Nivel de texto 4</a:t>
            </a:r>
          </a:p>
          <a:p>
            <a:pPr lvl="4"/>
            <a:r>
              <a:t>Nivel de texto 5</a:t>
            </a:r>
          </a:p>
        </p:txBody>
      </p:sp>
      <p:sp>
        <p:nvSpPr>
          <p:cNvPr id="88"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image" Target="../media/image1.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Relationship Id="rId16"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Texto del título"/>
          <p:cNvSpPr txBox="1"/>
          <p:nvPr>
            <p:ph type="title"/>
          </p:nvPr>
        </p:nvSpPr>
        <p:spPr>
          <a:xfrm>
            <a:off x="647700" y="152400"/>
            <a:ext cx="11709400" cy="2032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Texto del título</a:t>
            </a:r>
          </a:p>
        </p:txBody>
      </p:sp>
      <p:sp>
        <p:nvSpPr>
          <p:cNvPr id="3" name="Nivel de texto 1…"/>
          <p:cNvSpPr txBox="1"/>
          <p:nvPr>
            <p:ph type="body" idx="1"/>
          </p:nvPr>
        </p:nvSpPr>
        <p:spPr>
          <a:xfrm>
            <a:off x="647700" y="2628900"/>
            <a:ext cx="11709400" cy="6477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a:buBlip>
                <a:blip r:embed="rId3"/>
              </a:buBlip>
            </a:lvl1pPr>
            <a:lvl2pPr>
              <a:buBlip>
                <a:blip r:embed="rId3"/>
              </a:buBlip>
            </a:lvl2pPr>
            <a:lvl3pPr>
              <a:buBlip>
                <a:blip r:embed="rId3"/>
              </a:buBlip>
            </a:lvl3pPr>
            <a:lvl4pPr>
              <a:buBlip>
                <a:blip r:embed="rId3"/>
              </a:buBlip>
            </a:lvl4pPr>
            <a:lvl5pPr>
              <a:buBlip>
                <a:blip r:embed="rId3"/>
              </a:buBlip>
            </a:lvl5pPr>
          </a:lstStyle>
          <a:p>
            <a:pPr/>
            <a:r>
              <a:t>Nivel de texto 1</a:t>
            </a:r>
          </a:p>
          <a:p>
            <a:pPr lvl="1"/>
            <a:r>
              <a:t>Nivel de texto 2</a:t>
            </a:r>
          </a:p>
          <a:p>
            <a:pPr lvl="2"/>
            <a:r>
              <a:t>Nivel de texto 3</a:t>
            </a:r>
          </a:p>
          <a:p>
            <a:pPr lvl="3"/>
            <a:r>
              <a:t>Nivel de texto 4</a:t>
            </a:r>
          </a:p>
          <a:p>
            <a:pPr lvl="4"/>
            <a:r>
              <a:t>Nivel de texto 5</a:t>
            </a:r>
          </a:p>
        </p:txBody>
      </p:sp>
      <p:sp>
        <p:nvSpPr>
          <p:cNvPr id="4" name="Número de diapositiva"/>
          <p:cNvSpPr txBox="1"/>
          <p:nvPr>
            <p:ph type="sldNum" sz="quarter" idx="2"/>
          </p:nvPr>
        </p:nvSpPr>
        <p:spPr>
          <a:xfrm>
            <a:off x="6324599" y="9359900"/>
            <a:ext cx="342901" cy="406400"/>
          </a:xfrm>
          <a:prstGeom prst="rect">
            <a:avLst/>
          </a:prstGeom>
          <a:ln w="12700">
            <a:miter lim="400000"/>
          </a:ln>
        </p:spPr>
        <p:txBody>
          <a:bodyPr wrap="none" lIns="50800" tIns="50800" rIns="50800" bIns="50800">
            <a:normAutofit fontScale="100000" lnSpcReduction="0"/>
          </a:bodyPr>
          <a:lstStyle>
            <a:lvl1pPr>
              <a:defRPr sz="1800">
                <a:solidFill>
                  <a:srgbClr val="FFFFFF">
                    <a:alpha val="95000"/>
                  </a:srgbClr>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 id="2147483661" r:id="rId16"/>
  </p:sldLayoutIdLst>
  <p:transition xmlns:p14="http://schemas.microsoft.com/office/powerpoint/2010/main" spd="med" advClick="1"/>
  <p:txStyles>
    <p:titleStyle>
      <a:lvl1pPr marL="0" marR="0" indent="0" algn="l" defTabSz="584200" rtl="0" latinLnBrk="0">
        <a:lnSpc>
          <a:spcPct val="100000"/>
        </a:lnSpc>
        <a:spcBef>
          <a:spcPts val="0"/>
        </a:spcBef>
        <a:spcAft>
          <a:spcPts val="0"/>
        </a:spcAft>
        <a:buClrTx/>
        <a:buSzTx/>
        <a:buFontTx/>
        <a:buNone/>
        <a:tabLst/>
        <a:defRPr b="0" baseline="0" cap="none" i="0" spc="0" strike="noStrike" sz="7000" u="none">
          <a:ln>
            <a:noFill/>
          </a:ln>
          <a:solidFill>
            <a:srgbClr val="FFFFFF">
              <a:alpha val="95000"/>
            </a:srgbClr>
          </a:solidFill>
          <a:uFillTx/>
          <a:latin typeface="+mn-lt"/>
          <a:ea typeface="+mn-ea"/>
          <a:cs typeface="+mn-cs"/>
          <a:sym typeface="Palatino"/>
        </a:defRPr>
      </a:lvl1pPr>
      <a:lvl2pPr marL="0" marR="0" indent="228600" algn="l" defTabSz="584200" rtl="0" latinLnBrk="0">
        <a:lnSpc>
          <a:spcPct val="100000"/>
        </a:lnSpc>
        <a:spcBef>
          <a:spcPts val="0"/>
        </a:spcBef>
        <a:spcAft>
          <a:spcPts val="0"/>
        </a:spcAft>
        <a:buClrTx/>
        <a:buSzTx/>
        <a:buFontTx/>
        <a:buNone/>
        <a:tabLst/>
        <a:defRPr b="0" baseline="0" cap="none" i="0" spc="0" strike="noStrike" sz="7000" u="none">
          <a:ln>
            <a:noFill/>
          </a:ln>
          <a:solidFill>
            <a:srgbClr val="FFFFFF">
              <a:alpha val="95000"/>
            </a:srgbClr>
          </a:solidFill>
          <a:uFillTx/>
          <a:latin typeface="+mn-lt"/>
          <a:ea typeface="+mn-ea"/>
          <a:cs typeface="+mn-cs"/>
          <a:sym typeface="Palatino"/>
        </a:defRPr>
      </a:lvl2pPr>
      <a:lvl3pPr marL="0" marR="0" indent="457200" algn="l" defTabSz="584200" rtl="0" latinLnBrk="0">
        <a:lnSpc>
          <a:spcPct val="100000"/>
        </a:lnSpc>
        <a:spcBef>
          <a:spcPts val="0"/>
        </a:spcBef>
        <a:spcAft>
          <a:spcPts val="0"/>
        </a:spcAft>
        <a:buClrTx/>
        <a:buSzTx/>
        <a:buFontTx/>
        <a:buNone/>
        <a:tabLst/>
        <a:defRPr b="0" baseline="0" cap="none" i="0" spc="0" strike="noStrike" sz="7000" u="none">
          <a:ln>
            <a:noFill/>
          </a:ln>
          <a:solidFill>
            <a:srgbClr val="FFFFFF">
              <a:alpha val="95000"/>
            </a:srgbClr>
          </a:solidFill>
          <a:uFillTx/>
          <a:latin typeface="+mn-lt"/>
          <a:ea typeface="+mn-ea"/>
          <a:cs typeface="+mn-cs"/>
          <a:sym typeface="Palatino"/>
        </a:defRPr>
      </a:lvl3pPr>
      <a:lvl4pPr marL="0" marR="0" indent="685800" algn="l" defTabSz="584200" rtl="0" latinLnBrk="0">
        <a:lnSpc>
          <a:spcPct val="100000"/>
        </a:lnSpc>
        <a:spcBef>
          <a:spcPts val="0"/>
        </a:spcBef>
        <a:spcAft>
          <a:spcPts val="0"/>
        </a:spcAft>
        <a:buClrTx/>
        <a:buSzTx/>
        <a:buFontTx/>
        <a:buNone/>
        <a:tabLst/>
        <a:defRPr b="0" baseline="0" cap="none" i="0" spc="0" strike="noStrike" sz="7000" u="none">
          <a:ln>
            <a:noFill/>
          </a:ln>
          <a:solidFill>
            <a:srgbClr val="FFFFFF">
              <a:alpha val="95000"/>
            </a:srgbClr>
          </a:solidFill>
          <a:uFillTx/>
          <a:latin typeface="+mn-lt"/>
          <a:ea typeface="+mn-ea"/>
          <a:cs typeface="+mn-cs"/>
          <a:sym typeface="Palatino"/>
        </a:defRPr>
      </a:lvl4pPr>
      <a:lvl5pPr marL="0" marR="0" indent="914400" algn="l" defTabSz="584200" rtl="0" latinLnBrk="0">
        <a:lnSpc>
          <a:spcPct val="100000"/>
        </a:lnSpc>
        <a:spcBef>
          <a:spcPts val="0"/>
        </a:spcBef>
        <a:spcAft>
          <a:spcPts val="0"/>
        </a:spcAft>
        <a:buClrTx/>
        <a:buSzTx/>
        <a:buFontTx/>
        <a:buNone/>
        <a:tabLst/>
        <a:defRPr b="0" baseline="0" cap="none" i="0" spc="0" strike="noStrike" sz="7000" u="none">
          <a:ln>
            <a:noFill/>
          </a:ln>
          <a:solidFill>
            <a:srgbClr val="FFFFFF">
              <a:alpha val="95000"/>
            </a:srgbClr>
          </a:solidFill>
          <a:uFillTx/>
          <a:latin typeface="+mn-lt"/>
          <a:ea typeface="+mn-ea"/>
          <a:cs typeface="+mn-cs"/>
          <a:sym typeface="Palatino"/>
        </a:defRPr>
      </a:lvl5pPr>
      <a:lvl6pPr marL="0" marR="0" indent="1143000" algn="l" defTabSz="584200" rtl="0" latinLnBrk="0">
        <a:lnSpc>
          <a:spcPct val="100000"/>
        </a:lnSpc>
        <a:spcBef>
          <a:spcPts val="0"/>
        </a:spcBef>
        <a:spcAft>
          <a:spcPts val="0"/>
        </a:spcAft>
        <a:buClrTx/>
        <a:buSzTx/>
        <a:buFontTx/>
        <a:buNone/>
        <a:tabLst/>
        <a:defRPr b="0" baseline="0" cap="none" i="0" spc="0" strike="noStrike" sz="7000" u="none">
          <a:ln>
            <a:noFill/>
          </a:ln>
          <a:solidFill>
            <a:srgbClr val="FFFFFF">
              <a:alpha val="95000"/>
            </a:srgbClr>
          </a:solidFill>
          <a:uFillTx/>
          <a:latin typeface="+mn-lt"/>
          <a:ea typeface="+mn-ea"/>
          <a:cs typeface="+mn-cs"/>
          <a:sym typeface="Palatino"/>
        </a:defRPr>
      </a:lvl6pPr>
      <a:lvl7pPr marL="0" marR="0" indent="1371600" algn="l" defTabSz="584200" rtl="0" latinLnBrk="0">
        <a:lnSpc>
          <a:spcPct val="100000"/>
        </a:lnSpc>
        <a:spcBef>
          <a:spcPts val="0"/>
        </a:spcBef>
        <a:spcAft>
          <a:spcPts val="0"/>
        </a:spcAft>
        <a:buClrTx/>
        <a:buSzTx/>
        <a:buFontTx/>
        <a:buNone/>
        <a:tabLst/>
        <a:defRPr b="0" baseline="0" cap="none" i="0" spc="0" strike="noStrike" sz="7000" u="none">
          <a:ln>
            <a:noFill/>
          </a:ln>
          <a:solidFill>
            <a:srgbClr val="FFFFFF">
              <a:alpha val="95000"/>
            </a:srgbClr>
          </a:solidFill>
          <a:uFillTx/>
          <a:latin typeface="+mn-lt"/>
          <a:ea typeface="+mn-ea"/>
          <a:cs typeface="+mn-cs"/>
          <a:sym typeface="Palatino"/>
        </a:defRPr>
      </a:lvl7pPr>
      <a:lvl8pPr marL="0" marR="0" indent="1600200" algn="l" defTabSz="584200" rtl="0" latinLnBrk="0">
        <a:lnSpc>
          <a:spcPct val="100000"/>
        </a:lnSpc>
        <a:spcBef>
          <a:spcPts val="0"/>
        </a:spcBef>
        <a:spcAft>
          <a:spcPts val="0"/>
        </a:spcAft>
        <a:buClrTx/>
        <a:buSzTx/>
        <a:buFontTx/>
        <a:buNone/>
        <a:tabLst/>
        <a:defRPr b="0" baseline="0" cap="none" i="0" spc="0" strike="noStrike" sz="7000" u="none">
          <a:ln>
            <a:noFill/>
          </a:ln>
          <a:solidFill>
            <a:srgbClr val="FFFFFF">
              <a:alpha val="95000"/>
            </a:srgbClr>
          </a:solidFill>
          <a:uFillTx/>
          <a:latin typeface="+mn-lt"/>
          <a:ea typeface="+mn-ea"/>
          <a:cs typeface="+mn-cs"/>
          <a:sym typeface="Palatino"/>
        </a:defRPr>
      </a:lvl8pPr>
      <a:lvl9pPr marL="0" marR="0" indent="1828800" algn="l" defTabSz="584200" rtl="0" latinLnBrk="0">
        <a:lnSpc>
          <a:spcPct val="100000"/>
        </a:lnSpc>
        <a:spcBef>
          <a:spcPts val="0"/>
        </a:spcBef>
        <a:spcAft>
          <a:spcPts val="0"/>
        </a:spcAft>
        <a:buClrTx/>
        <a:buSzTx/>
        <a:buFontTx/>
        <a:buNone/>
        <a:tabLst/>
        <a:defRPr b="0" baseline="0" cap="none" i="0" spc="0" strike="noStrike" sz="7000" u="none">
          <a:ln>
            <a:noFill/>
          </a:ln>
          <a:solidFill>
            <a:srgbClr val="FFFFFF">
              <a:alpha val="95000"/>
            </a:srgbClr>
          </a:solidFill>
          <a:uFillTx/>
          <a:latin typeface="+mn-lt"/>
          <a:ea typeface="+mn-ea"/>
          <a:cs typeface="+mn-cs"/>
          <a:sym typeface="Palatino"/>
        </a:defRPr>
      </a:lvl9pPr>
    </p:titleStyle>
    <p:bodyStyle>
      <a:lvl1pPr marL="533400" marR="0" indent="-533400" algn="l" defTabSz="584200" rtl="0" latinLnBrk="0">
        <a:lnSpc>
          <a:spcPct val="100000"/>
        </a:lnSpc>
        <a:spcBef>
          <a:spcPts val="4200"/>
        </a:spcBef>
        <a:spcAft>
          <a:spcPts val="0"/>
        </a:spcAft>
        <a:buClrTx/>
        <a:buSzPct val="40000"/>
        <a:buFontTx/>
        <a:buBlip>
          <a:blip r:embed="rId3"/>
        </a:buBlip>
        <a:tabLst/>
        <a:defRPr b="0" baseline="0" cap="none" i="0" spc="0" strike="noStrike" sz="4300" u="none">
          <a:ln>
            <a:noFill/>
          </a:ln>
          <a:solidFill>
            <a:srgbClr val="546056"/>
          </a:solidFill>
          <a:uFillTx/>
          <a:latin typeface="+mn-lt"/>
          <a:ea typeface="+mn-ea"/>
          <a:cs typeface="+mn-cs"/>
          <a:sym typeface="Palatino"/>
        </a:defRPr>
      </a:lvl1pPr>
      <a:lvl2pPr marL="1066800" marR="0" indent="-533400" algn="l" defTabSz="584200" rtl="0" latinLnBrk="0">
        <a:lnSpc>
          <a:spcPct val="100000"/>
        </a:lnSpc>
        <a:spcBef>
          <a:spcPts val="4200"/>
        </a:spcBef>
        <a:spcAft>
          <a:spcPts val="0"/>
        </a:spcAft>
        <a:buClrTx/>
        <a:buSzPct val="40000"/>
        <a:buFontTx/>
        <a:buBlip>
          <a:blip r:embed="rId3"/>
        </a:buBlip>
        <a:tabLst/>
        <a:defRPr b="0" baseline="0" cap="none" i="0" spc="0" strike="noStrike" sz="4300" u="none">
          <a:ln>
            <a:noFill/>
          </a:ln>
          <a:solidFill>
            <a:srgbClr val="546056"/>
          </a:solidFill>
          <a:uFillTx/>
          <a:latin typeface="+mn-lt"/>
          <a:ea typeface="+mn-ea"/>
          <a:cs typeface="+mn-cs"/>
          <a:sym typeface="Palatino"/>
        </a:defRPr>
      </a:lvl2pPr>
      <a:lvl3pPr marL="1600200" marR="0" indent="-533400" algn="l" defTabSz="584200" rtl="0" latinLnBrk="0">
        <a:lnSpc>
          <a:spcPct val="100000"/>
        </a:lnSpc>
        <a:spcBef>
          <a:spcPts val="4200"/>
        </a:spcBef>
        <a:spcAft>
          <a:spcPts val="0"/>
        </a:spcAft>
        <a:buClrTx/>
        <a:buSzPct val="40000"/>
        <a:buFontTx/>
        <a:buBlip>
          <a:blip r:embed="rId3"/>
        </a:buBlip>
        <a:tabLst/>
        <a:defRPr b="0" baseline="0" cap="none" i="0" spc="0" strike="noStrike" sz="4300" u="none">
          <a:ln>
            <a:noFill/>
          </a:ln>
          <a:solidFill>
            <a:srgbClr val="546056"/>
          </a:solidFill>
          <a:uFillTx/>
          <a:latin typeface="+mn-lt"/>
          <a:ea typeface="+mn-ea"/>
          <a:cs typeface="+mn-cs"/>
          <a:sym typeface="Palatino"/>
        </a:defRPr>
      </a:lvl3pPr>
      <a:lvl4pPr marL="2133600" marR="0" indent="-533400" algn="l" defTabSz="584200" rtl="0" latinLnBrk="0">
        <a:lnSpc>
          <a:spcPct val="100000"/>
        </a:lnSpc>
        <a:spcBef>
          <a:spcPts val="4200"/>
        </a:spcBef>
        <a:spcAft>
          <a:spcPts val="0"/>
        </a:spcAft>
        <a:buClrTx/>
        <a:buSzPct val="40000"/>
        <a:buFontTx/>
        <a:buBlip>
          <a:blip r:embed="rId3"/>
        </a:buBlip>
        <a:tabLst/>
        <a:defRPr b="0" baseline="0" cap="none" i="0" spc="0" strike="noStrike" sz="4300" u="none">
          <a:ln>
            <a:noFill/>
          </a:ln>
          <a:solidFill>
            <a:srgbClr val="546056"/>
          </a:solidFill>
          <a:uFillTx/>
          <a:latin typeface="+mn-lt"/>
          <a:ea typeface="+mn-ea"/>
          <a:cs typeface="+mn-cs"/>
          <a:sym typeface="Palatino"/>
        </a:defRPr>
      </a:lvl4pPr>
      <a:lvl5pPr marL="2667000" marR="0" indent="-533400" algn="l" defTabSz="584200" rtl="0" latinLnBrk="0">
        <a:lnSpc>
          <a:spcPct val="100000"/>
        </a:lnSpc>
        <a:spcBef>
          <a:spcPts val="4200"/>
        </a:spcBef>
        <a:spcAft>
          <a:spcPts val="0"/>
        </a:spcAft>
        <a:buClrTx/>
        <a:buSzPct val="40000"/>
        <a:buFontTx/>
        <a:buBlip>
          <a:blip r:embed="rId3"/>
        </a:buBlip>
        <a:tabLst/>
        <a:defRPr b="0" baseline="0" cap="none" i="0" spc="0" strike="noStrike" sz="4300" u="none">
          <a:ln>
            <a:noFill/>
          </a:ln>
          <a:solidFill>
            <a:srgbClr val="546056"/>
          </a:solidFill>
          <a:uFillTx/>
          <a:latin typeface="+mn-lt"/>
          <a:ea typeface="+mn-ea"/>
          <a:cs typeface="+mn-cs"/>
          <a:sym typeface="Palatino"/>
        </a:defRPr>
      </a:lvl5pPr>
      <a:lvl6pPr marL="3200400" marR="0" indent="-533400" algn="l" defTabSz="584200" rtl="0" latinLnBrk="0">
        <a:lnSpc>
          <a:spcPct val="100000"/>
        </a:lnSpc>
        <a:spcBef>
          <a:spcPts val="4200"/>
        </a:spcBef>
        <a:spcAft>
          <a:spcPts val="0"/>
        </a:spcAft>
        <a:buClrTx/>
        <a:buSzPct val="40000"/>
        <a:buFontTx/>
        <a:buBlip>
          <a:blip r:embed="rId3"/>
        </a:buBlip>
        <a:tabLst/>
        <a:defRPr b="0" baseline="0" cap="none" i="0" spc="0" strike="noStrike" sz="4300" u="none">
          <a:ln>
            <a:noFill/>
          </a:ln>
          <a:solidFill>
            <a:srgbClr val="546056"/>
          </a:solidFill>
          <a:uFillTx/>
          <a:latin typeface="+mn-lt"/>
          <a:ea typeface="+mn-ea"/>
          <a:cs typeface="+mn-cs"/>
          <a:sym typeface="Palatino"/>
        </a:defRPr>
      </a:lvl6pPr>
      <a:lvl7pPr marL="3733800" marR="0" indent="-533400" algn="l" defTabSz="584200" rtl="0" latinLnBrk="0">
        <a:lnSpc>
          <a:spcPct val="100000"/>
        </a:lnSpc>
        <a:spcBef>
          <a:spcPts val="4200"/>
        </a:spcBef>
        <a:spcAft>
          <a:spcPts val="0"/>
        </a:spcAft>
        <a:buClrTx/>
        <a:buSzPct val="40000"/>
        <a:buFontTx/>
        <a:buBlip>
          <a:blip r:embed="rId3"/>
        </a:buBlip>
        <a:tabLst/>
        <a:defRPr b="0" baseline="0" cap="none" i="0" spc="0" strike="noStrike" sz="4300" u="none">
          <a:ln>
            <a:noFill/>
          </a:ln>
          <a:solidFill>
            <a:srgbClr val="546056"/>
          </a:solidFill>
          <a:uFillTx/>
          <a:latin typeface="+mn-lt"/>
          <a:ea typeface="+mn-ea"/>
          <a:cs typeface="+mn-cs"/>
          <a:sym typeface="Palatino"/>
        </a:defRPr>
      </a:lvl7pPr>
      <a:lvl8pPr marL="4267200" marR="0" indent="-533400" algn="l" defTabSz="584200" rtl="0" latinLnBrk="0">
        <a:lnSpc>
          <a:spcPct val="100000"/>
        </a:lnSpc>
        <a:spcBef>
          <a:spcPts val="4200"/>
        </a:spcBef>
        <a:spcAft>
          <a:spcPts val="0"/>
        </a:spcAft>
        <a:buClrTx/>
        <a:buSzPct val="40000"/>
        <a:buFontTx/>
        <a:buBlip>
          <a:blip r:embed="rId3"/>
        </a:buBlip>
        <a:tabLst/>
        <a:defRPr b="0" baseline="0" cap="none" i="0" spc="0" strike="noStrike" sz="4300" u="none">
          <a:ln>
            <a:noFill/>
          </a:ln>
          <a:solidFill>
            <a:srgbClr val="546056"/>
          </a:solidFill>
          <a:uFillTx/>
          <a:latin typeface="+mn-lt"/>
          <a:ea typeface="+mn-ea"/>
          <a:cs typeface="+mn-cs"/>
          <a:sym typeface="Palatino"/>
        </a:defRPr>
      </a:lvl8pPr>
      <a:lvl9pPr marL="4800600" marR="0" indent="-533400" algn="l" defTabSz="584200" rtl="0" latinLnBrk="0">
        <a:lnSpc>
          <a:spcPct val="100000"/>
        </a:lnSpc>
        <a:spcBef>
          <a:spcPts val="4200"/>
        </a:spcBef>
        <a:spcAft>
          <a:spcPts val="0"/>
        </a:spcAft>
        <a:buClrTx/>
        <a:buSzPct val="40000"/>
        <a:buFontTx/>
        <a:buBlip>
          <a:blip r:embed="rId3"/>
        </a:buBlip>
        <a:tabLst/>
        <a:defRPr b="0" baseline="0" cap="none" i="0" spc="0" strike="noStrike" sz="4300" u="none">
          <a:ln>
            <a:noFill/>
          </a:ln>
          <a:solidFill>
            <a:srgbClr val="546056"/>
          </a:solidFill>
          <a:uFillTx/>
          <a:latin typeface="+mn-lt"/>
          <a:ea typeface="+mn-ea"/>
          <a:cs typeface="+mn-cs"/>
          <a:sym typeface="Palatino"/>
        </a:defRPr>
      </a:lvl9pPr>
    </p:bodyStyle>
    <p:otherStyle>
      <a:lvl1pPr marL="0" marR="0" indent="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Palatino"/>
        </a:defRPr>
      </a:lvl1pPr>
      <a:lvl2pPr marL="0" marR="0" indent="2286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Palatino"/>
        </a:defRPr>
      </a:lvl2pPr>
      <a:lvl3pPr marL="0" marR="0" indent="4572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Palatino"/>
        </a:defRPr>
      </a:lvl3pPr>
      <a:lvl4pPr marL="0" marR="0" indent="6858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Palatino"/>
        </a:defRPr>
      </a:lvl4pPr>
      <a:lvl5pPr marL="0" marR="0" indent="9144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Palatino"/>
        </a:defRPr>
      </a:lvl5pPr>
      <a:lvl6pPr marL="0" marR="0" indent="11430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Palatino"/>
        </a:defRPr>
      </a:lvl6pPr>
      <a:lvl7pPr marL="0" marR="0" indent="13716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Palatino"/>
        </a:defRPr>
      </a:lvl7pPr>
      <a:lvl8pPr marL="0" marR="0" indent="16002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Palatino"/>
        </a:defRPr>
      </a:lvl8pPr>
      <a:lvl9pPr marL="0" marR="0" indent="18288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Palatino"/>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jpe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jpe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6.jpe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tif"/></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1" name="Conclusiones"/>
          <p:cNvSpPr txBox="1"/>
          <p:nvPr>
            <p:ph type="title"/>
          </p:nvPr>
        </p:nvSpPr>
        <p:spPr>
          <a:xfrm>
            <a:off x="647700" y="7147841"/>
            <a:ext cx="11709400" cy="2959101"/>
          </a:xfrm>
          <a:prstGeom prst="rect">
            <a:avLst/>
          </a:prstGeom>
        </p:spPr>
        <p:txBody>
          <a:bodyPr/>
          <a:lstStyle>
            <a:lvl1pPr defTabSz="577991">
              <a:defRPr sz="6800">
                <a:solidFill>
                  <a:srgbClr val="000000"/>
                </a:solidFill>
              </a:defRPr>
            </a:lvl1pPr>
          </a:lstStyle>
          <a:p>
            <a:pPr/>
            <a:r>
              <a:t>Conclusiones</a:t>
            </a:r>
          </a:p>
        </p:txBody>
      </p:sp>
      <p:pic>
        <p:nvPicPr>
          <p:cNvPr id="132" name="dorian-gray-ben-barnes-3.jpg" descr="dorian-gray-ben-barnes-3.jpg"/>
          <p:cNvPicPr>
            <a:picLocks noChangeAspect="1"/>
          </p:cNvPicPr>
          <p:nvPr/>
        </p:nvPicPr>
        <p:blipFill>
          <a:blip r:embed="rId2">
            <a:extLst/>
          </a:blip>
          <a:srcRect l="36389" t="0" r="36389" b="13964"/>
          <a:stretch>
            <a:fillRect/>
          </a:stretch>
        </p:blipFill>
        <p:spPr>
          <a:xfrm>
            <a:off x="3837384" y="707877"/>
            <a:ext cx="5330059" cy="7285147"/>
          </a:xfrm>
          <a:prstGeom prst="rect">
            <a:avLst/>
          </a:prstGeom>
          <a:ln w="63500">
            <a:solidFill>
              <a:srgbClr val="000000"/>
            </a:solidFill>
            <a:miter lim="400000"/>
          </a:ln>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34" name="mzi.jqvxjljt.jpg" descr="mzi.jqvxjljt.jpg"/>
          <p:cNvPicPr>
            <a:picLocks noChangeAspect="1"/>
          </p:cNvPicPr>
          <p:nvPr/>
        </p:nvPicPr>
        <p:blipFill>
          <a:blip r:embed="rId2">
            <a:extLst/>
          </a:blip>
          <a:stretch>
            <a:fillRect/>
          </a:stretch>
        </p:blipFill>
        <p:spPr>
          <a:xfrm>
            <a:off x="760432" y="601028"/>
            <a:ext cx="5701030" cy="8551544"/>
          </a:xfrm>
          <a:prstGeom prst="rect">
            <a:avLst/>
          </a:prstGeom>
          <a:ln w="63500">
            <a:solidFill>
              <a:srgbClr val="000000"/>
            </a:solidFill>
            <a:miter lim="400000"/>
          </a:ln>
        </p:spPr>
      </p:pic>
      <p:sp>
        <p:nvSpPr>
          <p:cNvPr id="135" name="Un joven con la vida por delante: la desperdicia y hace mucho daño."/>
          <p:cNvSpPr txBox="1"/>
          <p:nvPr/>
        </p:nvSpPr>
        <p:spPr>
          <a:xfrm>
            <a:off x="6714990" y="3752473"/>
            <a:ext cx="5764531" cy="224865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lvl1pPr defTabSz="577991">
              <a:defRPr sz="3500">
                <a:solidFill>
                  <a:srgbClr val="000000"/>
                </a:solidFill>
              </a:defRPr>
            </a:lvl1pPr>
          </a:lstStyle>
          <a:p>
            <a:pPr/>
            <a:r>
              <a:t>Un joven con la vida por delante: la desperdicia y hace mucho daño. </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7" name="Cuando se analiza el personaje de Dorian, basta con centrase en él y en su maléfico mentor, Lord Wotton. Los demás personajes no cuentan realmente porque el egoísmo de Dorian los ha alejado de él."/>
          <p:cNvSpPr txBox="1"/>
          <p:nvPr/>
        </p:nvSpPr>
        <p:spPr>
          <a:xfrm>
            <a:off x="5443088" y="2692399"/>
            <a:ext cx="6790507" cy="4368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577991">
              <a:defRPr sz="3600">
                <a:solidFill>
                  <a:srgbClr val="000000"/>
                </a:solidFill>
              </a:defRPr>
            </a:lvl1pPr>
          </a:lstStyle>
          <a:p>
            <a:pPr/>
            <a:r>
              <a:t>Cuando se analiza el personaje de Dorian, basta con centrase en él y en su maléfico mentor, Lord Wotton. Los demás personajes no cuentan realmente porque el egoísmo de Dorian los ha alejado de él.</a:t>
            </a:r>
          </a:p>
        </p:txBody>
      </p:sp>
      <p:pic>
        <p:nvPicPr>
          <p:cNvPr id="138" name="Ben_Barnes_Dorian_Gray_by_gabysnake.jpg" descr="Ben_Barnes_Dorian_Gray_by_gabysnake.jpg"/>
          <p:cNvPicPr>
            <a:picLocks noChangeAspect="1"/>
          </p:cNvPicPr>
          <p:nvPr/>
        </p:nvPicPr>
        <p:blipFill>
          <a:blip r:embed="rId2">
            <a:extLst/>
          </a:blip>
          <a:srcRect l="16939" t="0" r="16939" b="0"/>
          <a:stretch>
            <a:fillRect/>
          </a:stretch>
        </p:blipFill>
        <p:spPr>
          <a:xfrm>
            <a:off x="646519" y="464740"/>
            <a:ext cx="4287731" cy="8823961"/>
          </a:xfrm>
          <a:prstGeom prst="rect">
            <a:avLst/>
          </a:prstGeom>
          <a:ln w="63500">
            <a:solidFill>
              <a:srgbClr val="000000"/>
            </a:solidFill>
            <a:miter lim="400000"/>
          </a:ln>
        </p:spPr>
      </p:pic>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0" name="Esta constatación podría ser un factor determinante para saber qué proceso se está siguiendo. ¿Se vive para sí, prácticamente solo? ¿Se vive para los demás en una red de relaciones personales?"/>
          <p:cNvSpPr txBox="1"/>
          <p:nvPr/>
        </p:nvSpPr>
        <p:spPr>
          <a:xfrm>
            <a:off x="7071898" y="2082800"/>
            <a:ext cx="5330705" cy="5588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577991">
              <a:defRPr sz="3600">
                <a:solidFill>
                  <a:srgbClr val="000000"/>
                </a:solidFill>
              </a:defRPr>
            </a:lvl1pPr>
          </a:lstStyle>
          <a:p>
            <a:pPr/>
            <a:r>
              <a:t>Esta constatación podría ser un factor determinante para saber qué proceso se está siguiendo. ¿Se vive para sí, prácticamente solo? ¿Se vive para los demás en una red de relaciones personales?</a:t>
            </a:r>
          </a:p>
        </p:txBody>
      </p:sp>
      <p:pic>
        <p:nvPicPr>
          <p:cNvPr id="141" name="Imagen" descr="Imagen"/>
          <p:cNvPicPr>
            <a:picLocks noChangeAspect="1"/>
          </p:cNvPicPr>
          <p:nvPr/>
        </p:nvPicPr>
        <p:blipFill>
          <a:blip r:embed="rId2">
            <a:extLst/>
          </a:blip>
          <a:stretch>
            <a:fillRect/>
          </a:stretch>
        </p:blipFill>
        <p:spPr>
          <a:xfrm>
            <a:off x="671795" y="567833"/>
            <a:ext cx="6094722" cy="8617934"/>
          </a:xfrm>
          <a:prstGeom prst="rect">
            <a:avLst/>
          </a:prstGeom>
          <a:ln w="63500">
            <a:solidFill>
              <a:srgbClr val="000000"/>
            </a:solidFill>
            <a:miter lim="400000"/>
          </a:ln>
        </p:spPr>
      </p:pic>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3" name="Bibliografía…"/>
          <p:cNvSpPr txBox="1"/>
          <p:nvPr/>
        </p:nvSpPr>
        <p:spPr>
          <a:xfrm>
            <a:off x="784387" y="1663700"/>
            <a:ext cx="11676603" cy="6426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b="1">
                <a:solidFill>
                  <a:srgbClr val="000000"/>
                </a:solidFill>
              </a:defRPr>
            </a:pPr>
            <a:r>
              <a:t>Bibliografía</a:t>
            </a:r>
          </a:p>
          <a:p>
            <a:pPr>
              <a:defRPr>
                <a:solidFill>
                  <a:srgbClr val="000000"/>
                </a:solidFill>
              </a:defRPr>
            </a:pPr>
          </a:p>
          <a:p>
            <a:pPr algn="just">
              <a:defRPr>
                <a:solidFill>
                  <a:srgbClr val="000000"/>
                </a:solidFill>
              </a:defRPr>
            </a:pPr>
            <a:r>
              <a:t>LÓPEZ QUINTÁS A., </a:t>
            </a:r>
            <a:r>
              <a:rPr i="1"/>
              <a:t>La defensa de la libertad en la era de la comunicación</a:t>
            </a:r>
            <a:r>
              <a:t>, PPC, 2004.</a:t>
            </a:r>
          </a:p>
          <a:p>
            <a:pPr algn="just">
              <a:defRPr sz="2000">
                <a:solidFill>
                  <a:srgbClr val="000000"/>
                </a:solidFill>
              </a:defRPr>
            </a:pPr>
          </a:p>
          <a:p>
            <a:pPr algn="just">
              <a:defRPr>
                <a:solidFill>
                  <a:srgbClr val="000000"/>
                </a:solidFill>
              </a:defRPr>
            </a:pPr>
            <a:r>
              <a:t>LOPEZ-QUINTÁS A., </a:t>
            </a:r>
            <a:r>
              <a:rPr i="1"/>
              <a:t>La juventud actual entre el vértigo y el éxtasis, </a:t>
            </a:r>
            <a:r>
              <a:t>Publicaciones Claretianas, Madrid,1993.</a:t>
            </a:r>
          </a:p>
          <a:p>
            <a:pPr algn="just">
              <a:defRPr sz="2000">
                <a:solidFill>
                  <a:srgbClr val="000000"/>
                </a:solidFill>
              </a:defRPr>
            </a:pPr>
          </a:p>
          <a:p>
            <a:pPr algn="just">
              <a:defRPr>
                <a:solidFill>
                  <a:srgbClr val="000000"/>
                </a:solidFill>
              </a:defRPr>
            </a:pPr>
            <a:r>
              <a:t>LOPEZ-QUINTÁS A., </a:t>
            </a:r>
            <a:r>
              <a:rPr i="1"/>
              <a:t>Vértigo y éxtasis</a:t>
            </a:r>
            <a:r>
              <a:t>, Ed. Asociación para el progreso de las ciencias humanas, Madrid, 1992.</a:t>
            </a:r>
          </a:p>
          <a:p>
            <a:pPr algn="just">
              <a:defRPr sz="2000">
                <a:solidFill>
                  <a:srgbClr val="000000"/>
                </a:solidFill>
              </a:defRPr>
            </a:pPr>
          </a:p>
          <a:p>
            <a:pPr algn="just">
              <a:defRPr>
                <a:solidFill>
                  <a:srgbClr val="000000"/>
                </a:solidFill>
              </a:defRPr>
            </a:pPr>
            <a:r>
              <a:t>LOPEZ-QUINTÁS A., </a:t>
            </a:r>
            <a:r>
              <a:rPr i="1"/>
              <a:t>Descubrir la grandeza de la vida</a:t>
            </a:r>
            <a:r>
              <a:t>, Desclée de Brouwe, Bilbao, 2009.</a:t>
            </a:r>
          </a:p>
        </p:txBody>
      </p:sp>
    </p:spTree>
  </p:cSld>
  <p:clrMapOvr>
    <a:masterClrMapping/>
  </p:clrMapOvr>
  <p:transition xmlns:p14="http://schemas.microsoft.com/office/powerpoint/2010/main" spd="med" advClick="1"/>
</p:sld>
</file>

<file path=ppt/theme/_rels/theme1.xml.rels><?xml version="1.0" encoding="UTF-8" standalone="yes"?><Relationships xmlns="http://schemas.openxmlformats.org/package/2006/relationships"><Relationship Id="rId1" Type="http://schemas.openxmlformats.org/officeDocument/2006/relationships/image" Target="../media/image2.png"/></Relationships>

</file>

<file path=ppt/theme/_rels/theme2.xml.rels><?xml version="1.0" encoding="UTF-8" standalone="yes"?><Relationships xmlns="http://schemas.openxmlformats.org/package/2006/relationships"><Relationship Id="rId1" Type="http://schemas.openxmlformats.org/officeDocument/2006/relationships/image" Target="../media/image2.png"/></Relationships>

</file>

<file path=ppt/theme/theme1.xml><?xml version="1.0" encoding="utf-8"?>
<a:theme xmlns:a="http://schemas.openxmlformats.org/drawingml/2006/main" xmlns:r="http://schemas.openxmlformats.org/officeDocument/2006/relationships" name="BrushedCanvas">
  <a:themeElements>
    <a:clrScheme name="BrushedCanvas">
      <a:dk1>
        <a:srgbClr val="546056"/>
      </a:dk1>
      <a:lt1>
        <a:srgbClr val="600C52"/>
      </a:lt1>
      <a:dk2>
        <a:srgbClr val="61615E"/>
      </a:dk2>
      <a:lt2>
        <a:srgbClr val="CECECA"/>
      </a:lt2>
      <a:accent1>
        <a:srgbClr val="648FC7"/>
      </a:accent1>
      <a:accent2>
        <a:srgbClr val="77B06D"/>
      </a:accent2>
      <a:accent3>
        <a:srgbClr val="E0BC59"/>
      </a:accent3>
      <a:accent4>
        <a:srgbClr val="EB925B"/>
      </a:accent4>
      <a:accent5>
        <a:srgbClr val="C56667"/>
      </a:accent5>
      <a:accent6>
        <a:srgbClr val="927AB0"/>
      </a:accent6>
      <a:hlink>
        <a:srgbClr val="0000FF"/>
      </a:hlink>
      <a:folHlink>
        <a:srgbClr val="FF00FF"/>
      </a:folHlink>
    </a:clrScheme>
    <a:fontScheme name="BrushedCanvas">
      <a:majorFont>
        <a:latin typeface="Palatino"/>
        <a:ea typeface="Palatino"/>
        <a:cs typeface="Palatino"/>
      </a:majorFont>
      <a:minorFont>
        <a:latin typeface="Palatino"/>
        <a:ea typeface="Palatino"/>
        <a:cs typeface="Palatino"/>
      </a:minorFont>
    </a:fontScheme>
    <a:fmtScheme name="BrushedCanva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1" baseline="0" cap="none" i="0" spc="0" strike="noStrike" sz="2800" u="none" kumimoji="0" normalizeH="0">
            <a:ln>
              <a:noFill/>
            </a:ln>
            <a:solidFill>
              <a:srgbClr val="F5F8EB"/>
            </a:solidFill>
            <a:effectLst/>
            <a:uFillTx/>
            <a:latin typeface="+mn-lt"/>
            <a:ea typeface="+mn-ea"/>
            <a:cs typeface="+mn-cs"/>
            <a:sym typeface="Palatino"/>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717D75"/>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546056"/>
            </a:solidFill>
            <a:effectLst/>
            <a:uFillTx/>
            <a:latin typeface="+mn-lt"/>
            <a:ea typeface="+mn-ea"/>
            <a:cs typeface="+mn-cs"/>
            <a:sym typeface="Palatino"/>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BrushedCanvas">
  <a:themeElements>
    <a:clrScheme name="BrushedCanvas">
      <a:dk1>
        <a:srgbClr val="000000"/>
      </a:dk1>
      <a:lt1>
        <a:srgbClr val="FFFFFF"/>
      </a:lt1>
      <a:dk2>
        <a:srgbClr val="61615E"/>
      </a:dk2>
      <a:lt2>
        <a:srgbClr val="CECECA"/>
      </a:lt2>
      <a:accent1>
        <a:srgbClr val="648FC7"/>
      </a:accent1>
      <a:accent2>
        <a:srgbClr val="77B06D"/>
      </a:accent2>
      <a:accent3>
        <a:srgbClr val="E0BC59"/>
      </a:accent3>
      <a:accent4>
        <a:srgbClr val="EB925B"/>
      </a:accent4>
      <a:accent5>
        <a:srgbClr val="C56667"/>
      </a:accent5>
      <a:accent6>
        <a:srgbClr val="927AB0"/>
      </a:accent6>
      <a:hlink>
        <a:srgbClr val="0000FF"/>
      </a:hlink>
      <a:folHlink>
        <a:srgbClr val="FF00FF"/>
      </a:folHlink>
    </a:clrScheme>
    <a:fontScheme name="BrushedCanvas">
      <a:majorFont>
        <a:latin typeface="Palatino"/>
        <a:ea typeface="Palatino"/>
        <a:cs typeface="Palatino"/>
      </a:majorFont>
      <a:minorFont>
        <a:latin typeface="Palatino"/>
        <a:ea typeface="Palatino"/>
        <a:cs typeface="Palatino"/>
      </a:minorFont>
    </a:fontScheme>
    <a:fmtScheme name="BrushedCanva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1" baseline="0" cap="none" i="0" spc="0" strike="noStrike" sz="2800" u="none" kumimoji="0" normalizeH="0">
            <a:ln>
              <a:noFill/>
            </a:ln>
            <a:solidFill>
              <a:srgbClr val="F5F8EB"/>
            </a:solidFill>
            <a:effectLst/>
            <a:uFillTx/>
            <a:latin typeface="+mn-lt"/>
            <a:ea typeface="+mn-ea"/>
            <a:cs typeface="+mn-cs"/>
            <a:sym typeface="Palatino"/>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717D75"/>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546056"/>
            </a:solidFill>
            <a:effectLst/>
            <a:uFillTx/>
            <a:latin typeface="+mn-lt"/>
            <a:ea typeface="+mn-ea"/>
            <a:cs typeface="+mn-cs"/>
            <a:sym typeface="Palatino"/>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